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962" r:id="rId4"/>
  </p:sldMasterIdLst>
  <p:notesMasterIdLst>
    <p:notesMasterId r:id="rId69"/>
  </p:notesMasterIdLst>
  <p:handoutMasterIdLst>
    <p:handoutMasterId r:id="rId70"/>
  </p:handoutMasterIdLst>
  <p:sldIdLst>
    <p:sldId id="474" r:id="rId5"/>
    <p:sldId id="428" r:id="rId6"/>
    <p:sldId id="404" r:id="rId7"/>
    <p:sldId id="405" r:id="rId8"/>
    <p:sldId id="542" r:id="rId9"/>
    <p:sldId id="543" r:id="rId10"/>
    <p:sldId id="552" r:id="rId11"/>
    <p:sldId id="547" r:id="rId12"/>
    <p:sldId id="544" r:id="rId13"/>
    <p:sldId id="545" r:id="rId14"/>
    <p:sldId id="546" r:id="rId15"/>
    <p:sldId id="551" r:id="rId16"/>
    <p:sldId id="548" r:id="rId17"/>
    <p:sldId id="549" r:id="rId18"/>
    <p:sldId id="550" r:id="rId19"/>
    <p:sldId id="439" r:id="rId20"/>
    <p:sldId id="408" r:id="rId21"/>
    <p:sldId id="475" r:id="rId22"/>
    <p:sldId id="507" r:id="rId23"/>
    <p:sldId id="413" r:id="rId24"/>
    <p:sldId id="535" r:id="rId25"/>
    <p:sldId id="415" r:id="rId26"/>
    <p:sldId id="440" r:id="rId27"/>
    <p:sldId id="417" r:id="rId28"/>
    <p:sldId id="427" r:id="rId29"/>
    <p:sldId id="418" r:id="rId30"/>
    <p:sldId id="508" r:id="rId31"/>
    <p:sldId id="426" r:id="rId32"/>
    <p:sldId id="477" r:id="rId33"/>
    <p:sldId id="425" r:id="rId34"/>
    <p:sldId id="509" r:id="rId35"/>
    <p:sldId id="479" r:id="rId36"/>
    <p:sldId id="510" r:id="rId37"/>
    <p:sldId id="419" r:id="rId38"/>
    <p:sldId id="414" r:id="rId39"/>
    <p:sldId id="420" r:id="rId40"/>
    <p:sldId id="511" r:id="rId41"/>
    <p:sldId id="482" r:id="rId42"/>
    <p:sldId id="512" r:id="rId43"/>
    <p:sldId id="484" r:id="rId44"/>
    <p:sldId id="513" r:id="rId45"/>
    <p:sldId id="421" r:id="rId46"/>
    <p:sldId id="514" r:id="rId47"/>
    <p:sldId id="422" r:id="rId48"/>
    <p:sldId id="515" r:id="rId49"/>
    <p:sldId id="516" r:id="rId50"/>
    <p:sldId id="540" r:id="rId51"/>
    <p:sldId id="541" r:id="rId52"/>
    <p:sldId id="470" r:id="rId53"/>
    <p:sldId id="441" r:id="rId54"/>
    <p:sldId id="471" r:id="rId55"/>
    <p:sldId id="433" r:id="rId56"/>
    <p:sldId id="536" r:id="rId57"/>
    <p:sldId id="469" r:id="rId58"/>
    <p:sldId id="437" r:id="rId59"/>
    <p:sldId id="472" r:id="rId60"/>
    <p:sldId id="438" r:id="rId61"/>
    <p:sldId id="489" r:id="rId62"/>
    <p:sldId id="524" r:id="rId63"/>
    <p:sldId id="530" r:id="rId64"/>
    <p:sldId id="531" r:id="rId65"/>
    <p:sldId id="532" r:id="rId66"/>
    <p:sldId id="533" r:id="rId67"/>
    <p:sldId id="534" r:id="rId68"/>
  </p:sldIdLst>
  <p:sldSz cx="24387175" cy="13716000"/>
  <p:notesSz cx="6858000" cy="9144000"/>
  <p:embeddedFontLst>
    <p:embeddedFont>
      <p:font typeface="IBM Plex Sans" panose="020B0503050203000203" pitchFamily="34" charset="0"/>
      <p:regular r:id="rId71"/>
      <p:bold r:id="rId72"/>
      <p:italic r:id="rId73"/>
      <p:boldItalic r:id="rId74"/>
    </p:embeddedFont>
    <p:embeddedFont>
      <p:font typeface="IBM Plex Sans ExtLt" panose="020B0303050203000203" pitchFamily="34" charset="0"/>
      <p:regular r:id="rId75"/>
      <p:italic r:id="rId76"/>
    </p:embeddedFont>
    <p:embeddedFont>
      <p:font typeface="IBM Plex Sans Light" panose="020B0403050203000203" pitchFamily="34" charset="0"/>
      <p:regular r:id="rId77"/>
      <p:italic r:id="rId78"/>
    </p:embeddedFont>
    <p:embeddedFont>
      <p:font typeface="IBM Plex Sans Medm" panose="020B0503050203000203" pitchFamily="34" charset="0"/>
      <p:regular r:id="rId79"/>
      <p:italic r:id="rId80"/>
    </p:embeddedFont>
  </p:embeddedFontLst>
  <p:defaultTextStyle>
    <a:defPPr>
      <a:defRPr lang="en-US"/>
    </a:defPPr>
    <a:lvl1pPr marL="0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68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937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406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875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344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813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282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751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mplate slides" id="{4700659D-582D-3B47-8AF6-59C9324AA29A}">
          <p14:sldIdLst>
            <p14:sldId id="474"/>
            <p14:sldId id="428"/>
            <p14:sldId id="404"/>
          </p14:sldIdLst>
        </p14:section>
        <p14:section name="GitOps" id="{6E8172F8-F917-7B46-881F-136468D10A83}">
          <p14:sldIdLst>
            <p14:sldId id="405"/>
            <p14:sldId id="542"/>
            <p14:sldId id="543"/>
            <p14:sldId id="552"/>
          </p14:sldIdLst>
        </p14:section>
        <p14:section name="Tech Stack" id="{36E365AF-BA47-E340-AB9C-EE76478F0ECA}">
          <p14:sldIdLst>
            <p14:sldId id="547"/>
            <p14:sldId id="544"/>
            <p14:sldId id="545"/>
            <p14:sldId id="546"/>
            <p14:sldId id="551"/>
            <p14:sldId id="548"/>
            <p14:sldId id="549"/>
            <p14:sldId id="550"/>
            <p14:sldId id="439"/>
            <p14:sldId id="408"/>
            <p14:sldId id="475"/>
            <p14:sldId id="507"/>
            <p14:sldId id="413"/>
            <p14:sldId id="535"/>
            <p14:sldId id="415"/>
            <p14:sldId id="440"/>
            <p14:sldId id="417"/>
            <p14:sldId id="427"/>
            <p14:sldId id="418"/>
            <p14:sldId id="508"/>
            <p14:sldId id="426"/>
            <p14:sldId id="477"/>
            <p14:sldId id="425"/>
            <p14:sldId id="509"/>
            <p14:sldId id="479"/>
            <p14:sldId id="510"/>
            <p14:sldId id="419"/>
            <p14:sldId id="414"/>
            <p14:sldId id="420"/>
            <p14:sldId id="511"/>
            <p14:sldId id="482"/>
            <p14:sldId id="512"/>
            <p14:sldId id="484"/>
            <p14:sldId id="513"/>
            <p14:sldId id="421"/>
            <p14:sldId id="514"/>
            <p14:sldId id="422"/>
            <p14:sldId id="515"/>
            <p14:sldId id="516"/>
            <p14:sldId id="540"/>
            <p14:sldId id="541"/>
            <p14:sldId id="470"/>
            <p14:sldId id="441"/>
            <p14:sldId id="471"/>
            <p14:sldId id="433"/>
            <p14:sldId id="536"/>
            <p14:sldId id="469"/>
            <p14:sldId id="437"/>
            <p14:sldId id="472"/>
            <p14:sldId id="438"/>
            <p14:sldId id="489"/>
          </p14:sldIdLst>
        </p14:section>
        <p14:section name="Selected Pictograms" id="{A71DFE44-60A9-FA4A-8A00-EEDEE7195C5C}">
          <p14:sldIdLst>
            <p14:sldId id="524"/>
            <p14:sldId id="530"/>
            <p14:sldId id="531"/>
            <p14:sldId id="532"/>
            <p14:sldId id="533"/>
            <p14:sldId id="53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7240C83-B322-10D6-062F-819233246F17}" name="Diana Stanciulescu" initials="DS" userId="S::diana.stanciulescu@ro.ibm.com::8457c4d8-b183-4fb8-9506-2337bdfae6b8" providerId="AD"/>
  <p188:author id="{471F5894-9527-7E5F-AE6F-3881B44FA2B8}" name="Gabriel Barbu" initials="" userId="S::gabriel.barbu@ibm.com::3d0c1c4c-23d9-4258-9226-f99453c1293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67"/>
    <p:restoredTop sz="96315"/>
  </p:normalViewPr>
  <p:slideViewPr>
    <p:cSldViewPr snapToGrid="0" snapToObjects="1">
      <p:cViewPr varScale="1">
        <p:scale>
          <a:sx n="51" d="100"/>
          <a:sy n="51" d="100"/>
        </p:scale>
        <p:origin x="304" y="1336"/>
      </p:cViewPr>
      <p:guideLst/>
    </p:cSldViewPr>
  </p:slideViewPr>
  <p:outlineViewPr>
    <p:cViewPr>
      <p:scale>
        <a:sx n="33" d="100"/>
        <a:sy n="33" d="100"/>
      </p:scale>
      <p:origin x="-56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theme" Target="theme/theme1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font" Target="fonts/font4.fntdata"/><Relationship Id="rId79" Type="http://schemas.openxmlformats.org/officeDocument/2006/relationships/font" Target="fonts/font9.fntdata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notesMaster" Target="notesMasters/notesMaster1.xml"/><Relationship Id="rId77" Type="http://schemas.openxmlformats.org/officeDocument/2006/relationships/font" Target="fonts/font7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font" Target="fonts/font2.fntdata"/><Relationship Id="rId80" Type="http://schemas.openxmlformats.org/officeDocument/2006/relationships/font" Target="fonts/font10.fntdata"/><Relationship Id="rId85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handoutMaster" Target="handoutMasters/handoutMaster1.xml"/><Relationship Id="rId75" Type="http://schemas.openxmlformats.org/officeDocument/2006/relationships/font" Target="fonts/font5.fntdata"/><Relationship Id="rId83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font" Target="fonts/font3.fntdata"/><Relationship Id="rId78" Type="http://schemas.openxmlformats.org/officeDocument/2006/relationships/font" Target="fonts/font8.fntdata"/><Relationship Id="rId81" Type="http://schemas.openxmlformats.org/officeDocument/2006/relationships/commentAuthors" Target="commentAuthors.xml"/><Relationship Id="rId86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font" Target="fonts/font6.fntdata"/><Relationship Id="rId7" Type="http://schemas.openxmlformats.org/officeDocument/2006/relationships/slide" Target="slides/slide3.xml"/><Relationship Id="rId71" Type="http://schemas.openxmlformats.org/officeDocument/2006/relationships/font" Target="fonts/font1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61" Type="http://schemas.openxmlformats.org/officeDocument/2006/relationships/slide" Target="slides/slide57.xml"/><Relationship Id="rId8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 dirty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6710" y="228600"/>
            <a:ext cx="6419088" cy="361232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021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1945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2438522" rtl="0" eaLnBrk="1" latinLnBrk="0" hangingPunct="1">
      <a:lnSpc>
        <a:spcPct val="110000"/>
      </a:lnSpc>
      <a:spcBef>
        <a:spcPts val="0"/>
      </a:spcBef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465690" indent="-452991" algn="l" defTabSz="2438522" rtl="0" eaLnBrk="1" latinLnBrk="0" hangingPunct="1">
      <a:lnSpc>
        <a:spcPct val="110000"/>
      </a:lnSpc>
      <a:spcBef>
        <a:spcPts val="0"/>
      </a:spcBef>
      <a:buFont typeface="IBM Plex Sans"/>
      <a:buChar char="–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926638" indent="-463319" algn="l" defTabSz="2438522" rtl="0" eaLnBrk="1" latinLnBrk="0" hangingPunct="1">
      <a:lnSpc>
        <a:spcPct val="110000"/>
      </a:lnSpc>
      <a:spcBef>
        <a:spcPts val="0"/>
      </a:spcBef>
      <a:buFont typeface="IBM Plex Sans Light" panose="020B0604020202020204" pitchFamily="34" charset="0"/>
      <a:buChar char="•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1682580" indent="-463319" algn="l" defTabSz="2438522" rtl="0" eaLnBrk="1" latinLnBrk="0" hangingPunct="1">
      <a:lnSpc>
        <a:spcPct val="110000"/>
      </a:lnSpc>
      <a:spcBef>
        <a:spcPts val="0"/>
      </a:spcBef>
      <a:buFont typeface="IBM Plex Sans Light"/>
      <a:buChar char="–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465690" marR="0" indent="-452991" algn="l" defTabSz="2438522" rtl="0" eaLnBrk="1" fontAlgn="base" latinLnBrk="0" hangingPunct="1">
      <a:lnSpc>
        <a:spcPct val="100000"/>
      </a:lnSpc>
      <a:spcBef>
        <a:spcPts val="160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2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6096305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213232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4120694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41267125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3302967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2623346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717028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B8E293-555F-0C0B-FCD0-F6D8BAD8F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264CDC-29B7-524B-CAA5-C89ABFE744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055F5F-5B3E-E57C-0DBF-D23E1C0AE1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A9F94-E116-81D4-CD0F-5473A95997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64D15-7500-6905-AAED-BCC4E5511C4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2344641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2522138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3394774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3336893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4784612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552746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descr="Place imagery here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24387175" cy="12195175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12166599"/>
            <a:ext cx="4942455" cy="1074293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166600"/>
            <a:ext cx="4947412" cy="1077014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09935B61-CCB4-2F0F-6720-2DE3FDE1A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373802" y="12577763"/>
            <a:ext cx="1538325" cy="5724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F3BE6BB-D7C0-3C9B-44F9-5D564E48D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11151"/>
            <a:ext cx="10101072" cy="7308850"/>
          </a:xfrm>
        </p:spPr>
        <p:txBody>
          <a:bodyPr/>
          <a:lstStyle>
            <a:lvl1pPr>
              <a:lnSpc>
                <a:spcPct val="100000"/>
              </a:lnSpc>
              <a:defRPr sz="84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79518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9909175" cy="4209670"/>
          </a:xfrm>
        </p:spPr>
        <p:txBody>
          <a:bodyPr/>
          <a:lstStyle>
            <a:lvl1pPr>
              <a:lnSpc>
                <a:spcPct val="10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80000" y="384048"/>
            <a:ext cx="11042073" cy="877849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8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8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8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8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20FC8337-4A61-6950-CEE5-DDB270D1074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F8F57643-D39B-662E-5D14-6D9BFA200F3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06079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949EB6B2-A4A6-F162-D0FE-417694FC70F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434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DAC6A96-E5C9-E8BD-2383-92616744093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0CC16BE-B09A-0C84-8A0B-5FE3F85FB19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000" y="309600"/>
            <a:ext cx="14649450" cy="10356265"/>
          </a:xfrm>
        </p:spPr>
        <p:txBody>
          <a:bodyPr/>
          <a:lstStyle>
            <a:lvl1pPr>
              <a:lnSpc>
                <a:spcPct val="100000"/>
              </a:lnSpc>
              <a:defRPr sz="84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1603199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576072"/>
            <a:ext cx="7623175" cy="704392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00" y="9628222"/>
            <a:ext cx="11050588" cy="3353065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2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cxnSp>
        <p:nvCxnSpPr>
          <p:cNvPr id="9" name="Straight Connector 8" descr="Vertical column divider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2193587" y="569913"/>
            <a:ext cx="0" cy="1162526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80000" y="576072"/>
            <a:ext cx="7620000" cy="704392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80000" y="9628222"/>
            <a:ext cx="11049000" cy="3354293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2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2" name="Footer Placeholder 3">
            <a:extLst>
              <a:ext uri="{FF2B5EF4-FFF2-40B4-BE49-F238E27FC236}">
                <a16:creationId xmlns:a16="http://schemas.microsoft.com/office/drawing/2014/main" id="{21A64AF3-E67B-E80B-A5D3-6B3533C87F9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8C4F134-9B5D-407C-F525-B2FC25B7B5C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47819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28472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385200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2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7"/>
            <a:ext cx="4951413" cy="986210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80000" y="385200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2334654"/>
            <a:ext cx="4953000" cy="986210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385200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86210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70675" y="12058650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6FFD0-F317-D3D7-DE9D-AA1F4AB27EE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899D670E-69CE-BB86-FB88-291343BDEE2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36805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594475"/>
            <a:ext cx="11045952" cy="534009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4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4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4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00" y="309600"/>
            <a:ext cx="4949825" cy="5335586"/>
          </a:xfrm>
        </p:spPr>
        <p:txBody>
          <a:bodyPr/>
          <a:lstStyle>
            <a:lvl1pPr>
              <a:lnSpc>
                <a:spcPct val="100000"/>
              </a:lnSpc>
              <a:defRPr sz="8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309600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4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4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4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7850" y="6097732"/>
            <a:ext cx="232346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6000" y="6594475"/>
            <a:ext cx="4946904" cy="5340096"/>
          </a:xfrm>
        </p:spPr>
        <p:txBody>
          <a:bodyPr/>
          <a:lstStyle>
            <a:lvl1pPr>
              <a:lnSpc>
                <a:spcPct val="100000"/>
              </a:lnSpc>
              <a:defRPr sz="84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ABB71-218D-3F6E-E3F7-5348FD395D2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B77BD92D-3A6C-2396-61D4-51D7CC5B1C0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764434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28472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384048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2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2897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17" name="Straight Connector 16" descr="Horizontal row divider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575175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957821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5125969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15" name="Straight Connector 14" descr="Horizontal row divider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9140825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9526645"/>
            <a:ext cx="4951411" cy="2668530"/>
          </a:xfrm>
        </p:spPr>
        <p:txBody>
          <a:bodyPr/>
          <a:lstStyle>
            <a:lvl1pPr>
              <a:lnSpc>
                <a:spcPct val="90000"/>
              </a:lnSpc>
              <a:defRPr sz="1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9670409"/>
            <a:ext cx="7620000" cy="2524766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58650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5C3AC-E4B9-F837-204B-FF01953D40B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22119C11-B0BD-168C-0C07-D70B259D390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11160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2078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00" y="3047999"/>
            <a:ext cx="4956175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70675" y="3047999"/>
            <a:ext cx="4951413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7999"/>
            <a:ext cx="4953000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2675" y="3047999"/>
            <a:ext cx="4959350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830AE7-F6A6-A339-0B24-876A9554C9E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31A616C3-34A8-1D7A-67C9-8B76F2D30BD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31349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70675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044825"/>
            <a:ext cx="0" cy="91454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044825"/>
            <a:ext cx="0" cy="915035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044825"/>
            <a:ext cx="0" cy="915035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5E154F-497D-F356-4526-C17B1B098AC9}"/>
              </a:ext>
            </a:extLst>
          </p:cNvPr>
          <p:cNvSpPr>
            <a:spLocks noGrp="1"/>
          </p:cNvSpPr>
          <p:nvPr userDrawn="1"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3714515-3CA1-0F75-0503-3208A09DFA76}"/>
              </a:ext>
            </a:extLst>
          </p:cNvPr>
          <p:cNvSpPr txBox="1">
            <a:spLocks noGrp="1"/>
          </p:cNvSpPr>
          <p:nvPr userDrawn="1"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B531E36-2064-83A6-3D5A-E40E324F8495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582422" y="3047999"/>
            <a:ext cx="4956175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0587680-FBD6-A326-93E3-B3437A4124A3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6670675" y="3047999"/>
            <a:ext cx="4951413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CAE80882-A798-33A6-BF3F-DF9C75646C23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2780000" y="3047999"/>
            <a:ext cx="4953000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809E051-5EDC-532B-0D86-AA9349AAA053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8862675" y="3047999"/>
            <a:ext cx="4959350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52310234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1"/>
            <a:ext cx="4949825" cy="2468753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84303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047999"/>
            <a:ext cx="4951413" cy="91567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2"/>
            <a:ext cx="4953000" cy="184303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8000"/>
            <a:ext cx="4953000" cy="91567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570103"/>
            <a:ext cx="0" cy="1162208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2188952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8288000" y="570103"/>
            <a:ext cx="0" cy="1162208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18859500" y="576072"/>
            <a:ext cx="4959350" cy="184303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8859500" y="3048000"/>
            <a:ext cx="4959350" cy="91567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3F2C39-1D80-7B1C-F53D-B11D6327AF07}"/>
              </a:ext>
            </a:extLst>
          </p:cNvPr>
          <p:cNvSpPr>
            <a:spLocks noGrp="1"/>
          </p:cNvSpPr>
          <p:nvPr userDrawn="1"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56961C62-D766-8A68-1FA3-BF6BE095543D}"/>
              </a:ext>
            </a:extLst>
          </p:cNvPr>
          <p:cNvSpPr txBox="1">
            <a:spLocks noGrp="1"/>
          </p:cNvSpPr>
          <p:nvPr userDrawn="1"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707034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00" y="3048000"/>
            <a:ext cx="4942078" cy="457835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 descr="Place pictogram here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70675" y="3047999"/>
            <a:ext cx="4951413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5" name="Picture Placeholder 13" descr="Place pictogram here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800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7999"/>
            <a:ext cx="4942120" cy="915352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6" name="Picture Placeholder 13" descr="Place pictogram here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2677" y="3047999"/>
            <a:ext cx="4941886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C59ECBB-8567-F0FF-2B81-7CCA543AC3A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193F0BFF-6925-3869-6436-5F209217E4E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 descr="Vertical column divider">
            <a:extLst>
              <a:ext uri="{FF2B5EF4-FFF2-40B4-BE49-F238E27FC236}">
                <a16:creationId xmlns:a16="http://schemas.microsoft.com/office/drawing/2014/main" id="{3EC1ADC5-863A-1C19-32F5-F71459CCBF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570103"/>
            <a:ext cx="0" cy="1163142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 descr="Vertical column divider">
            <a:extLst>
              <a:ext uri="{FF2B5EF4-FFF2-40B4-BE49-F238E27FC236}">
                <a16:creationId xmlns:a16="http://schemas.microsoft.com/office/drawing/2014/main" id="{72E1DB67-171C-F7FE-B9F6-5778755FF746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 descr="Vertical column divider">
            <a:extLst>
              <a:ext uri="{FF2B5EF4-FFF2-40B4-BE49-F238E27FC236}">
                <a16:creationId xmlns:a16="http://schemas.microsoft.com/office/drawing/2014/main" id="{6EF3DAE3-95FD-80AD-F6F4-79B5745FA451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8288000" y="570103"/>
            <a:ext cx="0" cy="1162208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589940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Blue 10 full slide background 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-1"/>
            <a:ext cx="24387175" cy="12195175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7" name="Picture 6" descr="IBM 8-bar logo">
            <a:extLst>
              <a:ext uri="{FF2B5EF4-FFF2-40B4-BE49-F238E27FC236}">
                <a16:creationId xmlns:a16="http://schemas.microsoft.com/office/drawing/2014/main" id="{B4B109D8-FCAE-74D0-0B39-85BF626C84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373802" y="12577763"/>
            <a:ext cx="1538325" cy="572400"/>
          </a:xfrm>
          <a:prstGeom prst="rect">
            <a:avLst/>
          </a:prstGeom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A9FACBA3-656A-1C9D-A350-7759736DCC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12166599"/>
            <a:ext cx="4942455" cy="1074293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A47F09F-F9D8-7B01-E53E-EE9451C6A6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166600"/>
            <a:ext cx="4947412" cy="1077014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8FFB679-F0FF-1DD1-8243-9D4ADEF3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11151"/>
            <a:ext cx="10101072" cy="7308850"/>
          </a:xfrm>
        </p:spPr>
        <p:txBody>
          <a:bodyPr/>
          <a:lstStyle>
            <a:lvl1pPr>
              <a:lnSpc>
                <a:spcPct val="100000"/>
              </a:lnSpc>
              <a:defRPr sz="84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670438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4942078" cy="3117978"/>
          </a:xfrm>
        </p:spPr>
        <p:txBody>
          <a:bodyPr/>
          <a:lstStyle>
            <a:lvl1pPr>
              <a:lnSpc>
                <a:spcPct val="10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2" y="384048"/>
            <a:ext cx="4951414" cy="220126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153" y="3047999"/>
            <a:ext cx="4951413" cy="9153525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5153" y="3047999"/>
            <a:ext cx="10096500" cy="9153525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C93AC5E-9451-FF93-87DD-889A48A00DD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D1F6E83E-BB80-D71A-7819-884C0CD47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649678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00" y="3047999"/>
            <a:ext cx="10099675" cy="915352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3047999"/>
            <a:ext cx="10096500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9E836C4-97D9-E198-E7C4-C2E94BADE6B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861A72C-9D4B-8178-79CE-382DDE87CD2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945124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6491" cy="4210177"/>
          </a:xfrm>
        </p:spPr>
        <p:txBody>
          <a:bodyPr rIns="457200"/>
          <a:lstStyle>
            <a:lvl1pPr>
              <a:lnSpc>
                <a:spcPct val="10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6675" y="576071"/>
            <a:ext cx="4949825" cy="1161910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62675" y="576071"/>
            <a:ext cx="4941888" cy="1161910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A8BE2778-A9AA-3756-3479-C4A6DD4F0F0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31D49C41-81F4-5A73-2F6D-EF2D5E38372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821703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2078" cy="3995927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80000" y="576000"/>
            <a:ext cx="4953000" cy="116220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62675" y="576000"/>
            <a:ext cx="4941888" cy="116220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B9B0455-A1CF-B58E-3124-86D0B0DD2BB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964E5562-E403-533D-BEAD-AB50713ED18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956051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9476" cy="4210176"/>
          </a:xfrm>
        </p:spPr>
        <p:txBody>
          <a:bodyPr rIns="457200"/>
          <a:lstStyle>
            <a:lvl1pPr>
              <a:lnSpc>
                <a:spcPct val="10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2"/>
            <a:ext cx="4953000" cy="187776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3047999"/>
            <a:ext cx="4953000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87776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047999"/>
            <a:ext cx="4953000" cy="915352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196BE21-C69D-85CB-EE77-49D2E4993A0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DBB179B0-7DF8-112C-BC38-B65090C6DD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0831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6" cy="3995927"/>
          </a:xfrm>
        </p:spPr>
        <p:txBody>
          <a:bodyPr rIns="0"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2"/>
            <a:ext cx="4953000" cy="187776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3047999"/>
            <a:ext cx="4953000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42078" cy="187776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047999"/>
            <a:ext cx="4953000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2FA1770-E046-DD8F-9F28-19D80D1D67C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91ADA982-549A-4D2D-490A-DE5610A5087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40754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4949825" cy="4210177"/>
          </a:xfrm>
        </p:spPr>
        <p:txBody>
          <a:bodyPr/>
          <a:lstStyle>
            <a:lvl1pPr>
              <a:lnSpc>
                <a:spcPct val="10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311058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8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70675" y="3016790"/>
            <a:ext cx="4951413" cy="9188588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Picture Placeholder 4" descr="Place pictogram here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800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7999"/>
            <a:ext cx="4953000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2" name="Picture Placeholder 11" descr="Place pictogram here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047999"/>
            <a:ext cx="4959350" cy="9153525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7E14D98-D346-214C-0437-7A0B4A7F3F0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1024" y="12823285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8CDC5D22-5EFB-A82A-2192-76A569B4B0D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 descr="Vertical column divider">
            <a:extLst>
              <a:ext uri="{FF2B5EF4-FFF2-40B4-BE49-F238E27FC236}">
                <a16:creationId xmlns:a16="http://schemas.microsoft.com/office/drawing/2014/main" id="{75E2B956-D8A8-9075-0842-BD0DAFFD4122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 descr="Vertical column divider">
            <a:extLst>
              <a:ext uri="{FF2B5EF4-FFF2-40B4-BE49-F238E27FC236}">
                <a16:creationId xmlns:a16="http://schemas.microsoft.com/office/drawing/2014/main" id="{BE2C4D34-A499-856F-2ED0-C6A511B884A1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3412524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Place pictogram here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5" name="Picture Placeholder 14" descr="Place pictogram here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800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2476500"/>
            <a:ext cx="667512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9C5483A0-0E31-72CE-21C3-6248FAEBC0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6072" y="6096000"/>
            <a:ext cx="23236428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6" descr="Place pictogram here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9" name="Picture Placeholder 18" descr="Place pictogram here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800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80000" y="8382000"/>
            <a:ext cx="667512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FC9DA86-6E63-7EF1-DAC1-73040332758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E7CD285-42F9-CF03-AB5C-1DC86205FBC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 descr="Vertical column divider">
            <a:extLst>
              <a:ext uri="{FF2B5EF4-FFF2-40B4-BE49-F238E27FC236}">
                <a16:creationId xmlns:a16="http://schemas.microsoft.com/office/drawing/2014/main" id="{E664AD27-CDB8-1E16-6F0A-1A4FF8BD97F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0496384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00" y="576072"/>
            <a:ext cx="4961128" cy="462153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24000"/>
            <a:ext cx="4948428" cy="3048000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3"/>
            <a:ext cx="4953000" cy="494842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59350" cy="494842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6670675"/>
            <a:ext cx="4953000" cy="494842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6670675"/>
            <a:ext cx="4953000" cy="494842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D288907-977D-2E2D-D334-59684842A63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299C7C32-4361-2D42-DB76-E3E2316F597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33241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00" y="576072"/>
            <a:ext cx="4961128" cy="462153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3"/>
            <a:ext cx="4953000" cy="494842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59350" cy="494842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6670675"/>
            <a:ext cx="4953000" cy="494842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6670675"/>
            <a:ext cx="4953000" cy="494842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D288907-977D-2E2D-D334-59684842A63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299C7C32-4361-2D42-DB76-E3E2316F597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009016F-5759-0B27-8DB2-77BDD7980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23872"/>
            <a:ext cx="11044239" cy="4572128"/>
          </a:xfrm>
        </p:spPr>
        <p:txBody>
          <a:bodyPr rIns="457200"/>
          <a:lstStyle>
            <a:lvl1pPr>
              <a:lnSpc>
                <a:spcPct val="11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97527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E4F73B63-FCC7-DAFC-5E97-E0D29B2DBF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373802" y="12577763"/>
            <a:ext cx="1538325" cy="5724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1EEBBCD-6628-78CD-1209-20B2834A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11150"/>
            <a:ext cx="10101072" cy="10356850"/>
          </a:xfrm>
        </p:spPr>
        <p:txBody>
          <a:bodyPr/>
          <a:lstStyle>
            <a:lvl1pPr>
              <a:lnSpc>
                <a:spcPct val="100000"/>
              </a:lnSpc>
              <a:defRPr sz="84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878651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75882"/>
            <a:ext cx="4949825" cy="551929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73851"/>
            <a:ext cx="4949825" cy="552132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73851"/>
            <a:ext cx="4949825" cy="552132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73851"/>
            <a:ext cx="4949825" cy="5521324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B933E98-EDAA-167B-D822-384AE57CFD4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9CE74F70-DD3B-B787-1122-8CC2F06AD01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73047254-F916-4821-F269-6EDEB3A3FAD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00" y="576072"/>
            <a:ext cx="4942078" cy="3995928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4362297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6994" cy="4210177"/>
          </a:xfrm>
        </p:spPr>
        <p:txBody>
          <a:bodyPr rIns="457200"/>
          <a:lstStyle>
            <a:lvl1pPr>
              <a:lnSpc>
                <a:spcPct val="10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A61589D3-5821-F43C-9924-D7FBDD5E84A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1024" y="12823285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9EA471B4-B30A-F4D7-84E4-C54A4D1ACD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C5CEBFE7-AD2E-DFE8-B046-3B86682861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75882"/>
            <a:ext cx="4949825" cy="551929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42695C8E-740F-09FE-EEF5-F2D3F3F881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73851"/>
            <a:ext cx="4949825" cy="552132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59937119-9484-C422-CDBB-7ACF8FB463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73851"/>
            <a:ext cx="4949825" cy="552132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31FDB97-22F2-B958-137D-E25328D2B0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73851"/>
            <a:ext cx="4949825" cy="5521324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457828484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399592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6415" y="576071"/>
            <a:ext cx="4956048" cy="495604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1"/>
            <a:ext cx="4956048" cy="495604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1"/>
            <a:ext cx="4946904" cy="495604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6DFE032-E717-840D-774E-AC6218CA01A8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81024" y="12823285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219EFD5E-874A-DCAB-55D5-D376C79F2C6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0813F20A-BEE4-B8A6-B7C6-A452A39FAD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6415" y="6673850"/>
            <a:ext cx="4956048" cy="495604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50973AC-ED14-F5BF-FFA2-3AA73BE9F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6673850"/>
            <a:ext cx="4956048" cy="495604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BE127C12-10BF-D35C-4112-2B9F894815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6673850"/>
            <a:ext cx="4946904" cy="495604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56056091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399592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 15" descr="Place icon here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499" y="1524000"/>
            <a:ext cx="4956048" cy="39991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7" name="Picture Placeholder 15" descr="Place icon here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800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1524000"/>
            <a:ext cx="4953000" cy="39991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8" name="Picture Placeholder 15" descr="Place icon here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523999"/>
            <a:ext cx="4946904" cy="3999099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23" name="Straight Connector 22" descr="Horizontal row divider">
            <a:extLst>
              <a:ext uri="{FF2B5EF4-FFF2-40B4-BE49-F238E27FC236}">
                <a16:creationId xmlns:a16="http://schemas.microsoft.com/office/drawing/2014/main" id="{252CDB94-BA57-B58F-95F0-D406FE34BB4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Picture Placeholder 15" descr="Place icon here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499" y="7623594"/>
            <a:ext cx="4956048" cy="399829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20" name="Picture Placeholder 15" descr="Place icon here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800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80000" y="7623594"/>
            <a:ext cx="4956048" cy="399829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21" name="Picture Placeholder 15" descr="Place icon here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623594"/>
            <a:ext cx="4946904" cy="39982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56C9A7FC-6BA2-EF1D-18D5-F605D8C7C00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C0294F07-890E-B2F9-0CAD-1B5AFB7648A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 descr="Vertical column divider">
            <a:extLst>
              <a:ext uri="{FF2B5EF4-FFF2-40B4-BE49-F238E27FC236}">
                <a16:creationId xmlns:a16="http://schemas.microsoft.com/office/drawing/2014/main" id="{0E795639-6102-AB6C-5918-29F86236BFD2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570103"/>
            <a:ext cx="0" cy="1162208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357E5319-53C7-E291-189E-B5A9A71EC85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C5786CF5-FEFB-F111-90C8-4410630FD7A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8288000" y="570103"/>
            <a:ext cx="0" cy="1162208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205542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8288000" y="573138"/>
            <a:ext cx="0" cy="1162203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6072" y="6096000"/>
            <a:ext cx="23228491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609917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59A0B1DF-AF8B-38B3-B47C-60722DFBF162}"/>
              </a:ext>
            </a:extLst>
          </p:cNvPr>
          <p:cNvSpPr>
            <a:spLocks noGrp="1"/>
          </p:cNvSpPr>
          <p:nvPr userDrawn="1"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FD38FC2-A92F-D3A8-74D5-CE6E95D9C133}"/>
              </a:ext>
            </a:extLst>
          </p:cNvPr>
          <p:cNvSpPr txBox="1">
            <a:spLocks noGrp="1"/>
          </p:cNvSpPr>
          <p:nvPr userDrawn="1"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 descr="Vertical column divider">
            <a:extLst>
              <a:ext uri="{FF2B5EF4-FFF2-40B4-BE49-F238E27FC236}">
                <a16:creationId xmlns:a16="http://schemas.microsoft.com/office/drawing/2014/main" id="{A5B6E0FE-2F6F-9D77-9834-2DF9E13E2262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022E65FD-CDEF-1AA2-2521-5B200BF4B6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75882"/>
            <a:ext cx="4949825" cy="551929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3C43A7A-FFA5-D00F-7BEB-AA5C5DA6FB8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3241" y="6673851"/>
            <a:ext cx="4949825" cy="552132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558C27E-CF79-F761-3827-DA392178DC8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780000" y="6673851"/>
            <a:ext cx="4949825" cy="552132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0BF9C6F-22AC-2FF0-D8C9-37373CDEB3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73851"/>
            <a:ext cx="4949825" cy="5521324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784512172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C192388-DAC3-247F-4457-03A65F8CDF3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2D75691-23B7-FADC-4357-CB3662EB377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 descr="Vertical column divider">
            <a:extLst>
              <a:ext uri="{FF2B5EF4-FFF2-40B4-BE49-F238E27FC236}">
                <a16:creationId xmlns:a16="http://schemas.microsoft.com/office/drawing/2014/main" id="{CB17488F-3B5A-CD3F-8D89-787477C1F94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8288000" y="573138"/>
            <a:ext cx="0" cy="1162203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 descr="Horizontal row divider">
            <a:extLst>
              <a:ext uri="{FF2B5EF4-FFF2-40B4-BE49-F238E27FC236}">
                <a16:creationId xmlns:a16="http://schemas.microsoft.com/office/drawing/2014/main" id="{7B2108DD-FE3A-F98C-D857-CDFA3DAD966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6072" y="6096000"/>
            <a:ext cx="23228491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03D0E68D-02AF-474A-3224-FF5108D2338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83300"/>
            <a:ext cx="0" cy="611187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 descr="Vertical column divider">
            <a:extLst>
              <a:ext uri="{FF2B5EF4-FFF2-40B4-BE49-F238E27FC236}">
                <a16:creationId xmlns:a16="http://schemas.microsoft.com/office/drawing/2014/main" id="{5600EFDE-928F-B419-8585-5582A68373F2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C1B1885-0510-1907-4EAD-DB9018C133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75882"/>
            <a:ext cx="4949825" cy="551929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5804D2DB-0651-E704-D761-49FB6352B7C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3241" y="6673851"/>
            <a:ext cx="4949825" cy="552132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900EBA3-CCC2-CE83-A620-B68ADAF8371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780000" y="6673851"/>
            <a:ext cx="4949825" cy="5521323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FAB4091C-FF62-7BAF-B996-F22392D5E7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73851"/>
            <a:ext cx="4949825" cy="5521324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1212167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1649"/>
            <a:ext cx="4946904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1649"/>
            <a:ext cx="4951413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Picture Placeholder 10" descr="Place imagery here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76073"/>
            <a:ext cx="11041253" cy="12571602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5F8DDE-78BD-E2B6-1CAB-2A9EF14E9F7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836230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00" y="3041649"/>
            <a:ext cx="4956175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2" name="Picture Placeholder 11" descr="Place imagery here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09C899-A6D4-3826-EAB8-A75F78607CE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BEB46264-65A0-272C-CC19-DCA9B586608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154425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1649"/>
            <a:ext cx="4956175" cy="915352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71500"/>
            <a:ext cx="17137063" cy="1257935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547D5110-D587-CC11-18F6-FEB7AA2D785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768506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8A69D316-0792-83BD-3912-71CDE3BB681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27091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lab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00" y="12479147"/>
            <a:ext cx="11038445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81A5AEF9-6465-6773-9724-1305F82453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373802" y="12577763"/>
            <a:ext cx="1538325" cy="5724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0F40089-D6C5-B905-B7FE-24BFF3580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11150"/>
            <a:ext cx="10101072" cy="10356850"/>
          </a:xfrm>
        </p:spPr>
        <p:txBody>
          <a:bodyPr/>
          <a:lstStyle>
            <a:lvl1pPr>
              <a:lnSpc>
                <a:spcPct val="100000"/>
              </a:lnSpc>
              <a:defRPr sz="84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174950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7850" y="571500"/>
            <a:ext cx="23226713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7694905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 descr="Place bio portrait here">
            <a:extLst>
              <a:ext uri="{FF2B5EF4-FFF2-40B4-BE49-F238E27FC236}">
                <a16:creationId xmlns:a16="http://schemas.microsoft.com/office/drawing/2014/main" id="{0B1677E6-5066-100D-29D6-CCAD04C21BC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76000" y="3044825"/>
            <a:ext cx="2462402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3" name="Picture Placeholder 7" descr="Place bio portrait here">
            <a:extLst>
              <a:ext uri="{FF2B5EF4-FFF2-40B4-BE49-F238E27FC236}">
                <a16:creationId xmlns:a16="http://schemas.microsoft.com/office/drawing/2014/main" id="{3DCE12BA-53E1-8B67-A029-029F1E6F91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76000" y="6096000"/>
            <a:ext cx="2462402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5" name="Picture Placeholder 7" descr="Place bio portrait here">
            <a:extLst>
              <a:ext uri="{FF2B5EF4-FFF2-40B4-BE49-F238E27FC236}">
                <a16:creationId xmlns:a16="http://schemas.microsoft.com/office/drawing/2014/main" id="{05E149CA-A25F-74EE-93DF-1A877CDE924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76000" y="9140825"/>
            <a:ext cx="2462402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5" name="Picture Placeholder 7" descr="Place bio portrait here">
            <a:extLst>
              <a:ext uri="{FF2B5EF4-FFF2-40B4-BE49-F238E27FC236}">
                <a16:creationId xmlns:a16="http://schemas.microsoft.com/office/drawing/2014/main" id="{AAC7C1AD-0F8C-4D02-0112-981444AFE98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12780000" y="3044825"/>
            <a:ext cx="2459736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7" name="Picture Placeholder 7" descr="Place bio portrait here">
            <a:extLst>
              <a:ext uri="{FF2B5EF4-FFF2-40B4-BE49-F238E27FC236}">
                <a16:creationId xmlns:a16="http://schemas.microsoft.com/office/drawing/2014/main" id="{22271FFB-E2D1-459B-4089-A291A1110AE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2780000" y="6096000"/>
            <a:ext cx="2459736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9" name="Picture Placeholder 7" descr="Place bio portrait here">
            <a:extLst>
              <a:ext uri="{FF2B5EF4-FFF2-40B4-BE49-F238E27FC236}">
                <a16:creationId xmlns:a16="http://schemas.microsoft.com/office/drawing/2014/main" id="{F3C99020-5BF1-8A8C-BDCB-42766A5B9BE5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2780000" y="9140825"/>
            <a:ext cx="2459736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3044825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096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140825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3044825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096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140825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D4D4C25-96EE-FF6D-B301-962CD7A6366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A0E5B0D-36A0-4281-7D57-C2CC4453113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19277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3"/>
            <a:ext cx="4949825" cy="399592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76000"/>
            <a:ext cx="17145000" cy="11623675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694FFFD-5196-625E-C3FC-9AB6BB13FC3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DD2D25A8-2AEC-F554-8D58-47C112486D4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29029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1"/>
            <a:ext cx="4949825" cy="152704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B0435695-E156-66C6-5CE4-B0F751F125D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FFC916-9B64-A7DC-672D-A4AFA1AE96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67500" y="12782487"/>
            <a:ext cx="5524500" cy="425450"/>
          </a:xfrm>
        </p:spPr>
        <p:txBody>
          <a:bodyPr anchor="b" anchorCtr="0"/>
          <a:lstStyle>
            <a:lvl1pPr>
              <a:defRPr sz="1600">
                <a:latin typeface="IBM Plex Sans" panose="020B0503050203000203" pitchFamily="34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Source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1A85749-B0F2-6B16-9E7E-1C979593E9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6000" y="3044825"/>
            <a:ext cx="4943475" cy="9150350"/>
          </a:xfrm>
        </p:spPr>
        <p:txBody>
          <a:bodyPr/>
          <a:lstStyle>
            <a:lvl1pPr>
              <a:defRPr sz="2800">
                <a:latin typeface="+mj-lt"/>
              </a:defRPr>
            </a:lvl1pPr>
            <a:lvl2pPr>
              <a:defRPr sz="2800">
                <a:latin typeface="+mj-lt"/>
              </a:defRPr>
            </a:lvl2pPr>
            <a:lvl3pPr>
              <a:defRPr sz="2800">
                <a:latin typeface="+mj-lt"/>
              </a:defRPr>
            </a:lvl3pPr>
            <a:lvl4pPr>
              <a:defRPr sz="2800">
                <a:latin typeface="+mj-lt"/>
              </a:defRPr>
            </a:lvl4pPr>
            <a:lvl5pPr>
              <a:defRPr sz="2800">
                <a:latin typeface="+mj-lt"/>
              </a:defRPr>
            </a:lvl5pPr>
          </a:lstStyle>
          <a:p>
            <a:pPr>
              <a:lnSpc>
                <a:spcPct val="110000"/>
              </a:lnSpc>
            </a:pPr>
            <a:r>
              <a:rPr lang="en-US" sz="2800" dirty="0">
                <a:latin typeface="IBM Plex Sans Light" panose="020B0403050203000203" pitchFamily="34" charset="0"/>
              </a:rPr>
              <a:t>Lorem ipsum dolor sit </a:t>
            </a:r>
            <a:r>
              <a:rPr lang="en-US" sz="2800" dirty="0" err="1">
                <a:latin typeface="IBM Plex Sans Light" panose="020B0403050203000203" pitchFamily="34" charset="0"/>
              </a:rPr>
              <a:t>amet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donec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quam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felis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ultricies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nec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pellentesque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eu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pretium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quis</a:t>
            </a:r>
            <a:r>
              <a:rPr lang="en-US" sz="2800" dirty="0">
                <a:latin typeface="IBM Plex Sans Light" panose="020B0403050203000203" pitchFamily="34" charset="0"/>
              </a:rPr>
              <a:t> sem. </a:t>
            </a:r>
            <a:r>
              <a:rPr lang="en-US" sz="2800" dirty="0" err="1">
                <a:latin typeface="IBM Plex Sans Light" panose="020B0403050203000203" pitchFamily="34" charset="0"/>
              </a:rPr>
              <a:t>Nulla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conset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massa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quis</a:t>
            </a:r>
            <a:r>
              <a:rPr lang="en-US" sz="2800" dirty="0">
                <a:latin typeface="IBM Plex Sans Light" panose="020B0403050203000203" pitchFamily="34" charset="0"/>
              </a:rPr>
              <a:t> </a:t>
            </a:r>
            <a:r>
              <a:rPr lang="en-US" sz="2800" dirty="0" err="1">
                <a:latin typeface="IBM Plex Sans Light" panose="020B0403050203000203" pitchFamily="34" charset="0"/>
              </a:rPr>
              <a:t>enim</a:t>
            </a:r>
            <a:r>
              <a:rPr lang="en-US" sz="2800" dirty="0">
                <a:latin typeface="IBM Plex Sans Light" panose="020B0403050203000203" pitchFamily="34" charset="0"/>
              </a:rPr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CF978-95F1-0188-4FBB-81AAB884C2C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910353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00" y="384048"/>
            <a:ext cx="4956175" cy="2859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8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62675" y="576000"/>
            <a:ext cx="4953000" cy="11625262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0C628C1A-F2DD-6011-5846-A9A3A6D3BD7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87956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00" y="384048"/>
            <a:ext cx="4956175" cy="2859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8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80000" y="576000"/>
            <a:ext cx="4953000" cy="11625262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76000"/>
            <a:ext cx="4953000" cy="11625262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5CA4A6F-2777-D002-EE9E-92C246A4DA8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3FBFB86A-A7DC-B54C-4EEC-B69E1897903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6161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1"/>
            <a:ext cx="4949825" cy="2468753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B0435695-E156-66C6-5CE4-B0F751F125D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5039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, no foo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1"/>
            <a:ext cx="4949825" cy="2468753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B0435695-E156-66C6-5CE4-B0F751F125D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719226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38491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499" y="571499"/>
            <a:ext cx="11043132" cy="12578663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5C99EA1F-50F2-8D44-9784-4C9D555553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0086" y="12577763"/>
            <a:ext cx="1538325" cy="5724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C22CE22-4A72-C394-2534-3F9CEE594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11150"/>
            <a:ext cx="10101072" cy="10356850"/>
          </a:xfrm>
        </p:spPr>
        <p:txBody>
          <a:bodyPr/>
          <a:lstStyle>
            <a:lvl1pPr>
              <a:lnSpc>
                <a:spcPct val="100000"/>
              </a:lnSpc>
              <a:defRPr sz="84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6140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lab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00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12000"/>
            <a:ext cx="10099675" cy="9147175"/>
          </a:xfrm>
        </p:spPr>
        <p:txBody>
          <a:bodyPr/>
          <a:lstStyle>
            <a:lvl1pPr>
              <a:lnSpc>
                <a:spcPct val="100000"/>
              </a:lnSpc>
              <a:defRPr sz="84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0A3BE97F-BB78-DA67-3A9B-B2FBFA0DFC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0086" y="12577763"/>
            <a:ext cx="1538325" cy="572400"/>
          </a:xfrm>
          <a:prstGeom prst="rect">
            <a:avLst/>
          </a:prstGeom>
        </p:spPr>
      </p:pic>
      <p:sp>
        <p:nvSpPr>
          <p:cNvPr id="6" name="Picture Placeholder 6" descr="Place imagery here">
            <a:extLst>
              <a:ext uri="{FF2B5EF4-FFF2-40B4-BE49-F238E27FC236}">
                <a16:creationId xmlns:a16="http://schemas.microsoft.com/office/drawing/2014/main" id="{54AE768F-E6B1-F789-5E61-E59B3DBA779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499" y="569913"/>
            <a:ext cx="11043132" cy="1258025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340209367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4942078" cy="4210050"/>
          </a:xfrm>
        </p:spPr>
        <p:txBody>
          <a:bodyPr/>
          <a:lstStyle>
            <a:lvl1pPr>
              <a:lnSpc>
                <a:spcPct val="10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6675" y="574675"/>
            <a:ext cx="4953000" cy="11617318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6" y="574675"/>
            <a:ext cx="4941888" cy="11620500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30394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6491" cy="2663825"/>
          </a:xfrm>
        </p:spPr>
        <p:txBody>
          <a:bodyPr rIns="457200"/>
          <a:lstStyle>
            <a:lvl1pPr>
              <a:lnSpc>
                <a:spcPct val="100000"/>
              </a:lnSpc>
              <a:defRPr sz="68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2F412B5-726F-373A-86F7-2FBA60F1401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E2B1415-A9D9-645B-4DF0-7D16976DF72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839104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09600"/>
            <a:ext cx="17141825" cy="8832850"/>
          </a:xfrm>
        </p:spPr>
        <p:txBody>
          <a:bodyPr/>
          <a:lstStyle>
            <a:lvl1pPr>
              <a:defRPr sz="168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B98A3D4B-A3E1-0D38-F80E-1D86FCFA4DA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en-US"/>
              <a:t>GitOps Workshop, MV SR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CF46425-C9F2-46CE-AAEE-89D8A19E0F2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80837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517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468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867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6000" y="1282328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GitOps Workshop, MV SR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031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04" r:id="rId3"/>
    <p:sldLayoutId id="2147483905" r:id="rId4"/>
    <p:sldLayoutId id="2147483901" r:id="rId5"/>
    <p:sldLayoutId id="2147483692" r:id="rId6"/>
    <p:sldLayoutId id="2147483906" r:id="rId7"/>
    <p:sldLayoutId id="2147483907" r:id="rId8"/>
    <p:sldLayoutId id="2147483910" r:id="rId9"/>
    <p:sldLayoutId id="2147483908" r:id="rId10"/>
    <p:sldLayoutId id="2147483909" r:id="rId11"/>
    <p:sldLayoutId id="2147483912" r:id="rId12"/>
    <p:sldLayoutId id="2147483914" r:id="rId13"/>
    <p:sldLayoutId id="2147483915" r:id="rId14"/>
    <p:sldLayoutId id="2147483913" r:id="rId15"/>
    <p:sldLayoutId id="2147483917" r:id="rId16"/>
    <p:sldLayoutId id="2147483942" r:id="rId17"/>
    <p:sldLayoutId id="2147483919" r:id="rId18"/>
    <p:sldLayoutId id="2147483929" r:id="rId19"/>
    <p:sldLayoutId id="2147483920" r:id="rId20"/>
    <p:sldLayoutId id="2147483930" r:id="rId21"/>
    <p:sldLayoutId id="2147483928" r:id="rId22"/>
    <p:sldLayoutId id="2147483948" r:id="rId23"/>
    <p:sldLayoutId id="2147483927" r:id="rId24"/>
    <p:sldLayoutId id="2147483950" r:id="rId25"/>
    <p:sldLayoutId id="2147483921" r:id="rId26"/>
    <p:sldLayoutId id="2147483916" r:id="rId27"/>
    <p:sldLayoutId id="2147483922" r:id="rId28"/>
    <p:sldLayoutId id="2147483965" r:id="rId29"/>
    <p:sldLayoutId id="2147483956" r:id="rId30"/>
    <p:sldLayoutId id="2147483923" r:id="rId31"/>
    <p:sldLayoutId id="2147483924" r:id="rId32"/>
    <p:sldLayoutId id="2147483926" r:id="rId33"/>
    <p:sldLayoutId id="2147483925" r:id="rId34"/>
    <p:sldLayoutId id="2147483959" r:id="rId35"/>
    <p:sldLayoutId id="2147483937" r:id="rId36"/>
    <p:sldLayoutId id="2147483932" r:id="rId37"/>
    <p:sldLayoutId id="2147483934" r:id="rId38"/>
    <p:sldLayoutId id="2147483935" r:id="rId39"/>
    <p:sldLayoutId id="2147483936" r:id="rId40"/>
    <p:sldLayoutId id="2147483938" r:id="rId41"/>
    <p:sldLayoutId id="2147483939" r:id="rId42"/>
    <p:sldLayoutId id="2147483964" r:id="rId43"/>
    <p:sldLayoutId id="2147483940" r:id="rId44"/>
    <p:sldLayoutId id="2147483960" r:id="rId45"/>
    <p:sldLayoutId id="2147483943" r:id="rId46"/>
    <p:sldLayoutId id="2147483963" r:id="rId47"/>
    <p:sldLayoutId id="2147483941" r:id="rId48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IBM Plex Sans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9" orient="horz" pos="3840" userDrawn="1">
          <p15:clr>
            <a:srgbClr val="EE5396"/>
          </p15:clr>
        </p15:guide>
        <p15:guide id="20" orient="horz" pos="958" userDrawn="1">
          <p15:clr>
            <a:srgbClr val="EE5396"/>
          </p15:clr>
        </p15:guide>
        <p15:guide id="25" orient="horz" pos="7682" userDrawn="1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30" orient="horz" pos="1918" userDrawn="1">
          <p15:clr>
            <a:srgbClr val="EE5396"/>
          </p15:clr>
        </p15:guide>
        <p15:guide id="32" orient="horz" pos="6720" userDrawn="1">
          <p15:clr>
            <a:srgbClr val="EE5396"/>
          </p15:clr>
        </p15:guide>
        <p15:guide id="33" orient="horz" pos="2880" userDrawn="1">
          <p15:clr>
            <a:srgbClr val="EE5396"/>
          </p15:clr>
        </p15:guide>
        <p15:guide id="34" orient="horz" pos="4800" userDrawn="1">
          <p15:clr>
            <a:srgbClr val="EE5396"/>
          </p15:clr>
        </p15:guide>
        <p15:guide id="35" orient="horz" pos="5758" userDrawn="1">
          <p15:clr>
            <a:srgbClr val="EE5396"/>
          </p15:clr>
        </p15:guide>
        <p15:guide id="36" orient="horz" pos="8284" userDrawn="1">
          <p15:clr>
            <a:srgbClr val="9FCC3B"/>
          </p15:clr>
        </p15:guide>
        <p15:guide id="37" orient="horz" pos="360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ubo.martin@ibm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4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3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18.sv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sv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12" Type="http://schemas.openxmlformats.org/officeDocument/2006/relationships/image" Target="../media/image2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3.png"/><Relationship Id="rId11" Type="http://schemas.openxmlformats.org/officeDocument/2006/relationships/image" Target="../media/image28.svg"/><Relationship Id="rId5" Type="http://schemas.openxmlformats.org/officeDocument/2006/relationships/image" Target="../media/image22.sv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sv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mailto:email.address@ibm.com" TargetMode="External"/><Relationship Id="rId1" Type="http://schemas.openxmlformats.org/officeDocument/2006/relationships/slideLayout" Target="../slideLayouts/slideLayout4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ibm.com/trademark" TargetMode="External"/><Relationship Id="rId1" Type="http://schemas.openxmlformats.org/officeDocument/2006/relationships/slideLayout" Target="../slideLayouts/slideLayout4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ibm.com/trademark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5.xml"/></Relationships>
</file>

<file path=ppt/slides/_rels/slide5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0.emf"/><Relationship Id="rId18" Type="http://schemas.openxmlformats.org/officeDocument/2006/relationships/image" Target="../media/image45.emf"/><Relationship Id="rId26" Type="http://schemas.openxmlformats.org/officeDocument/2006/relationships/image" Target="../media/image53.emf"/><Relationship Id="rId3" Type="http://schemas.openxmlformats.org/officeDocument/2006/relationships/hyperlink" Target="https://www.ibm.com/design/language/iconography/pictograms/library" TargetMode="External"/><Relationship Id="rId21" Type="http://schemas.openxmlformats.org/officeDocument/2006/relationships/image" Target="../media/image48.emf"/><Relationship Id="rId34" Type="http://schemas.openxmlformats.org/officeDocument/2006/relationships/image" Target="../media/image61.emf"/><Relationship Id="rId7" Type="http://schemas.openxmlformats.org/officeDocument/2006/relationships/image" Target="../media/image34.emf"/><Relationship Id="rId12" Type="http://schemas.openxmlformats.org/officeDocument/2006/relationships/image" Target="../media/image39.emf"/><Relationship Id="rId17" Type="http://schemas.openxmlformats.org/officeDocument/2006/relationships/image" Target="../media/image44.emf"/><Relationship Id="rId25" Type="http://schemas.openxmlformats.org/officeDocument/2006/relationships/image" Target="../media/image52.emf"/><Relationship Id="rId33" Type="http://schemas.openxmlformats.org/officeDocument/2006/relationships/image" Target="../media/image60.emf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43.emf"/><Relationship Id="rId20" Type="http://schemas.openxmlformats.org/officeDocument/2006/relationships/image" Target="../media/image47.emf"/><Relationship Id="rId29" Type="http://schemas.openxmlformats.org/officeDocument/2006/relationships/image" Target="../media/image56.emf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33.emf"/><Relationship Id="rId11" Type="http://schemas.openxmlformats.org/officeDocument/2006/relationships/image" Target="../media/image38.emf"/><Relationship Id="rId24" Type="http://schemas.openxmlformats.org/officeDocument/2006/relationships/image" Target="../media/image51.emf"/><Relationship Id="rId32" Type="http://schemas.openxmlformats.org/officeDocument/2006/relationships/image" Target="../media/image59.emf"/><Relationship Id="rId5" Type="http://schemas.openxmlformats.org/officeDocument/2006/relationships/image" Target="../media/image32.emf"/><Relationship Id="rId15" Type="http://schemas.openxmlformats.org/officeDocument/2006/relationships/image" Target="../media/image42.emf"/><Relationship Id="rId23" Type="http://schemas.openxmlformats.org/officeDocument/2006/relationships/image" Target="../media/image50.emf"/><Relationship Id="rId28" Type="http://schemas.openxmlformats.org/officeDocument/2006/relationships/image" Target="../media/image55.emf"/><Relationship Id="rId10" Type="http://schemas.openxmlformats.org/officeDocument/2006/relationships/image" Target="../media/image37.emf"/><Relationship Id="rId19" Type="http://schemas.openxmlformats.org/officeDocument/2006/relationships/image" Target="../media/image46.emf"/><Relationship Id="rId31" Type="http://schemas.openxmlformats.org/officeDocument/2006/relationships/image" Target="../media/image58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Relationship Id="rId14" Type="http://schemas.openxmlformats.org/officeDocument/2006/relationships/image" Target="../media/image41.emf"/><Relationship Id="rId22" Type="http://schemas.openxmlformats.org/officeDocument/2006/relationships/image" Target="../media/image49.emf"/><Relationship Id="rId27" Type="http://schemas.openxmlformats.org/officeDocument/2006/relationships/image" Target="../media/image54.emf"/><Relationship Id="rId30" Type="http://schemas.openxmlformats.org/officeDocument/2006/relationships/image" Target="../media/image57.emf"/><Relationship Id="rId35" Type="http://schemas.openxmlformats.org/officeDocument/2006/relationships/image" Target="../media/image62.emf"/><Relationship Id="rId8" Type="http://schemas.openxmlformats.org/officeDocument/2006/relationships/image" Target="../media/image3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8.xml"/></Relationships>
</file>

<file path=ppt/slides/_rels/slide6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3.emf"/><Relationship Id="rId18" Type="http://schemas.openxmlformats.org/officeDocument/2006/relationships/image" Target="../media/image78.emf"/><Relationship Id="rId26" Type="http://schemas.openxmlformats.org/officeDocument/2006/relationships/image" Target="../media/image86.emf"/><Relationship Id="rId3" Type="http://schemas.openxmlformats.org/officeDocument/2006/relationships/image" Target="../media/image63.emf"/><Relationship Id="rId21" Type="http://schemas.openxmlformats.org/officeDocument/2006/relationships/image" Target="../media/image81.emf"/><Relationship Id="rId34" Type="http://schemas.openxmlformats.org/officeDocument/2006/relationships/image" Target="../media/image94.emf"/><Relationship Id="rId7" Type="http://schemas.openxmlformats.org/officeDocument/2006/relationships/image" Target="../media/image67.emf"/><Relationship Id="rId12" Type="http://schemas.openxmlformats.org/officeDocument/2006/relationships/image" Target="../media/image72.emf"/><Relationship Id="rId17" Type="http://schemas.openxmlformats.org/officeDocument/2006/relationships/image" Target="../media/image77.emf"/><Relationship Id="rId25" Type="http://schemas.openxmlformats.org/officeDocument/2006/relationships/image" Target="../media/image85.emf"/><Relationship Id="rId33" Type="http://schemas.openxmlformats.org/officeDocument/2006/relationships/image" Target="../media/image93.emf"/><Relationship Id="rId2" Type="http://schemas.openxmlformats.org/officeDocument/2006/relationships/hyperlink" Target="https://www.ibm.com/design/language/iconography/pictograms/library" TargetMode="External"/><Relationship Id="rId16" Type="http://schemas.openxmlformats.org/officeDocument/2006/relationships/image" Target="../media/image76.emf"/><Relationship Id="rId20" Type="http://schemas.openxmlformats.org/officeDocument/2006/relationships/image" Target="../media/image80.emf"/><Relationship Id="rId29" Type="http://schemas.openxmlformats.org/officeDocument/2006/relationships/image" Target="../media/image89.emf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66.emf"/><Relationship Id="rId11" Type="http://schemas.openxmlformats.org/officeDocument/2006/relationships/image" Target="../media/image71.emf"/><Relationship Id="rId24" Type="http://schemas.openxmlformats.org/officeDocument/2006/relationships/image" Target="../media/image84.emf"/><Relationship Id="rId32" Type="http://schemas.openxmlformats.org/officeDocument/2006/relationships/image" Target="../media/image92.emf"/><Relationship Id="rId5" Type="http://schemas.openxmlformats.org/officeDocument/2006/relationships/image" Target="../media/image65.emf"/><Relationship Id="rId15" Type="http://schemas.openxmlformats.org/officeDocument/2006/relationships/image" Target="../media/image75.emf"/><Relationship Id="rId23" Type="http://schemas.openxmlformats.org/officeDocument/2006/relationships/image" Target="../media/image83.emf"/><Relationship Id="rId28" Type="http://schemas.openxmlformats.org/officeDocument/2006/relationships/image" Target="../media/image88.emf"/><Relationship Id="rId10" Type="http://schemas.openxmlformats.org/officeDocument/2006/relationships/image" Target="../media/image70.emf"/><Relationship Id="rId19" Type="http://schemas.openxmlformats.org/officeDocument/2006/relationships/image" Target="../media/image79.emf"/><Relationship Id="rId31" Type="http://schemas.openxmlformats.org/officeDocument/2006/relationships/image" Target="../media/image91.emf"/><Relationship Id="rId4" Type="http://schemas.openxmlformats.org/officeDocument/2006/relationships/image" Target="../media/image64.emf"/><Relationship Id="rId9" Type="http://schemas.openxmlformats.org/officeDocument/2006/relationships/image" Target="../media/image69.emf"/><Relationship Id="rId14" Type="http://schemas.openxmlformats.org/officeDocument/2006/relationships/image" Target="../media/image74.emf"/><Relationship Id="rId22" Type="http://schemas.openxmlformats.org/officeDocument/2006/relationships/image" Target="../media/image82.emf"/><Relationship Id="rId27" Type="http://schemas.openxmlformats.org/officeDocument/2006/relationships/image" Target="../media/image87.emf"/><Relationship Id="rId30" Type="http://schemas.openxmlformats.org/officeDocument/2006/relationships/image" Target="../media/image90.emf"/><Relationship Id="rId8" Type="http://schemas.openxmlformats.org/officeDocument/2006/relationships/image" Target="../media/image68.emf"/></Relationships>
</file>

<file path=ppt/slides/_rels/slide6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5.emf"/><Relationship Id="rId18" Type="http://schemas.openxmlformats.org/officeDocument/2006/relationships/image" Target="../media/image110.emf"/><Relationship Id="rId26" Type="http://schemas.openxmlformats.org/officeDocument/2006/relationships/image" Target="../media/image118.emf"/><Relationship Id="rId3" Type="http://schemas.openxmlformats.org/officeDocument/2006/relationships/image" Target="../media/image95.emf"/><Relationship Id="rId21" Type="http://schemas.openxmlformats.org/officeDocument/2006/relationships/image" Target="../media/image113.emf"/><Relationship Id="rId34" Type="http://schemas.openxmlformats.org/officeDocument/2006/relationships/image" Target="../media/image126.emf"/><Relationship Id="rId7" Type="http://schemas.openxmlformats.org/officeDocument/2006/relationships/image" Target="../media/image99.emf"/><Relationship Id="rId12" Type="http://schemas.openxmlformats.org/officeDocument/2006/relationships/image" Target="../media/image104.emf"/><Relationship Id="rId17" Type="http://schemas.openxmlformats.org/officeDocument/2006/relationships/image" Target="../media/image109.emf"/><Relationship Id="rId25" Type="http://schemas.openxmlformats.org/officeDocument/2006/relationships/image" Target="../media/image117.emf"/><Relationship Id="rId33" Type="http://schemas.openxmlformats.org/officeDocument/2006/relationships/image" Target="../media/image125.emf"/><Relationship Id="rId2" Type="http://schemas.openxmlformats.org/officeDocument/2006/relationships/hyperlink" Target="https://www.ibm.com/design/language/iconography/pictograms/library" TargetMode="External"/><Relationship Id="rId16" Type="http://schemas.openxmlformats.org/officeDocument/2006/relationships/image" Target="../media/image108.emf"/><Relationship Id="rId20" Type="http://schemas.openxmlformats.org/officeDocument/2006/relationships/image" Target="../media/image112.emf"/><Relationship Id="rId29" Type="http://schemas.openxmlformats.org/officeDocument/2006/relationships/image" Target="../media/image121.emf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98.emf"/><Relationship Id="rId11" Type="http://schemas.openxmlformats.org/officeDocument/2006/relationships/image" Target="../media/image103.emf"/><Relationship Id="rId24" Type="http://schemas.openxmlformats.org/officeDocument/2006/relationships/image" Target="../media/image116.emf"/><Relationship Id="rId32" Type="http://schemas.openxmlformats.org/officeDocument/2006/relationships/image" Target="../media/image124.emf"/><Relationship Id="rId5" Type="http://schemas.openxmlformats.org/officeDocument/2006/relationships/image" Target="../media/image97.emf"/><Relationship Id="rId15" Type="http://schemas.openxmlformats.org/officeDocument/2006/relationships/image" Target="../media/image107.emf"/><Relationship Id="rId23" Type="http://schemas.openxmlformats.org/officeDocument/2006/relationships/image" Target="../media/image115.emf"/><Relationship Id="rId28" Type="http://schemas.openxmlformats.org/officeDocument/2006/relationships/image" Target="../media/image120.emf"/><Relationship Id="rId10" Type="http://schemas.openxmlformats.org/officeDocument/2006/relationships/image" Target="../media/image102.emf"/><Relationship Id="rId19" Type="http://schemas.openxmlformats.org/officeDocument/2006/relationships/image" Target="../media/image111.emf"/><Relationship Id="rId31" Type="http://schemas.openxmlformats.org/officeDocument/2006/relationships/image" Target="../media/image123.emf"/><Relationship Id="rId4" Type="http://schemas.openxmlformats.org/officeDocument/2006/relationships/image" Target="../media/image96.emf"/><Relationship Id="rId9" Type="http://schemas.openxmlformats.org/officeDocument/2006/relationships/image" Target="../media/image101.emf"/><Relationship Id="rId14" Type="http://schemas.openxmlformats.org/officeDocument/2006/relationships/image" Target="../media/image106.emf"/><Relationship Id="rId22" Type="http://schemas.openxmlformats.org/officeDocument/2006/relationships/image" Target="../media/image114.emf"/><Relationship Id="rId27" Type="http://schemas.openxmlformats.org/officeDocument/2006/relationships/image" Target="../media/image119.emf"/><Relationship Id="rId30" Type="http://schemas.openxmlformats.org/officeDocument/2006/relationships/image" Target="../media/image122.emf"/><Relationship Id="rId8" Type="http://schemas.openxmlformats.org/officeDocument/2006/relationships/image" Target="../media/image100.emf"/></Relationships>
</file>

<file path=ppt/slides/_rels/slide6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7.emf"/><Relationship Id="rId18" Type="http://schemas.openxmlformats.org/officeDocument/2006/relationships/image" Target="../media/image142.emf"/><Relationship Id="rId26" Type="http://schemas.openxmlformats.org/officeDocument/2006/relationships/image" Target="../media/image150.emf"/><Relationship Id="rId3" Type="http://schemas.openxmlformats.org/officeDocument/2006/relationships/image" Target="../media/image127.emf"/><Relationship Id="rId21" Type="http://schemas.openxmlformats.org/officeDocument/2006/relationships/image" Target="../media/image145.emf"/><Relationship Id="rId34" Type="http://schemas.openxmlformats.org/officeDocument/2006/relationships/image" Target="../media/image158.emf"/><Relationship Id="rId7" Type="http://schemas.openxmlformats.org/officeDocument/2006/relationships/image" Target="../media/image131.emf"/><Relationship Id="rId12" Type="http://schemas.openxmlformats.org/officeDocument/2006/relationships/image" Target="../media/image136.emf"/><Relationship Id="rId17" Type="http://schemas.openxmlformats.org/officeDocument/2006/relationships/image" Target="../media/image141.emf"/><Relationship Id="rId25" Type="http://schemas.openxmlformats.org/officeDocument/2006/relationships/image" Target="../media/image149.emf"/><Relationship Id="rId33" Type="http://schemas.openxmlformats.org/officeDocument/2006/relationships/image" Target="../media/image157.emf"/><Relationship Id="rId2" Type="http://schemas.openxmlformats.org/officeDocument/2006/relationships/hyperlink" Target="https://www.ibm.com/design/language/iconography/pictograms/library" TargetMode="External"/><Relationship Id="rId16" Type="http://schemas.openxmlformats.org/officeDocument/2006/relationships/image" Target="../media/image140.emf"/><Relationship Id="rId20" Type="http://schemas.openxmlformats.org/officeDocument/2006/relationships/image" Target="../media/image144.emf"/><Relationship Id="rId29" Type="http://schemas.openxmlformats.org/officeDocument/2006/relationships/image" Target="../media/image153.emf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130.emf"/><Relationship Id="rId11" Type="http://schemas.openxmlformats.org/officeDocument/2006/relationships/image" Target="../media/image135.emf"/><Relationship Id="rId24" Type="http://schemas.openxmlformats.org/officeDocument/2006/relationships/image" Target="../media/image148.emf"/><Relationship Id="rId32" Type="http://schemas.openxmlformats.org/officeDocument/2006/relationships/image" Target="../media/image156.emf"/><Relationship Id="rId5" Type="http://schemas.openxmlformats.org/officeDocument/2006/relationships/image" Target="../media/image129.emf"/><Relationship Id="rId15" Type="http://schemas.openxmlformats.org/officeDocument/2006/relationships/image" Target="../media/image139.emf"/><Relationship Id="rId23" Type="http://schemas.openxmlformats.org/officeDocument/2006/relationships/image" Target="../media/image147.emf"/><Relationship Id="rId28" Type="http://schemas.openxmlformats.org/officeDocument/2006/relationships/image" Target="../media/image152.emf"/><Relationship Id="rId10" Type="http://schemas.openxmlformats.org/officeDocument/2006/relationships/image" Target="../media/image134.emf"/><Relationship Id="rId19" Type="http://schemas.openxmlformats.org/officeDocument/2006/relationships/image" Target="../media/image143.emf"/><Relationship Id="rId31" Type="http://schemas.openxmlformats.org/officeDocument/2006/relationships/image" Target="../media/image155.emf"/><Relationship Id="rId4" Type="http://schemas.openxmlformats.org/officeDocument/2006/relationships/image" Target="../media/image128.emf"/><Relationship Id="rId9" Type="http://schemas.openxmlformats.org/officeDocument/2006/relationships/image" Target="../media/image133.emf"/><Relationship Id="rId14" Type="http://schemas.openxmlformats.org/officeDocument/2006/relationships/image" Target="../media/image138.emf"/><Relationship Id="rId22" Type="http://schemas.openxmlformats.org/officeDocument/2006/relationships/image" Target="../media/image146.emf"/><Relationship Id="rId27" Type="http://schemas.openxmlformats.org/officeDocument/2006/relationships/image" Target="../media/image151.emf"/><Relationship Id="rId30" Type="http://schemas.openxmlformats.org/officeDocument/2006/relationships/image" Target="../media/image154.emf"/><Relationship Id="rId8" Type="http://schemas.openxmlformats.org/officeDocument/2006/relationships/image" Target="../media/image132.emf"/></Relationships>
</file>

<file path=ppt/slides/_rels/slide6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9.emf"/><Relationship Id="rId18" Type="http://schemas.openxmlformats.org/officeDocument/2006/relationships/image" Target="../media/image174.emf"/><Relationship Id="rId26" Type="http://schemas.openxmlformats.org/officeDocument/2006/relationships/image" Target="../media/image182.emf"/><Relationship Id="rId3" Type="http://schemas.openxmlformats.org/officeDocument/2006/relationships/image" Target="../media/image159.emf"/><Relationship Id="rId21" Type="http://schemas.openxmlformats.org/officeDocument/2006/relationships/image" Target="../media/image177.emf"/><Relationship Id="rId34" Type="http://schemas.openxmlformats.org/officeDocument/2006/relationships/image" Target="../media/image190.emf"/><Relationship Id="rId7" Type="http://schemas.openxmlformats.org/officeDocument/2006/relationships/image" Target="../media/image163.emf"/><Relationship Id="rId12" Type="http://schemas.openxmlformats.org/officeDocument/2006/relationships/image" Target="../media/image168.emf"/><Relationship Id="rId17" Type="http://schemas.openxmlformats.org/officeDocument/2006/relationships/image" Target="../media/image173.emf"/><Relationship Id="rId25" Type="http://schemas.openxmlformats.org/officeDocument/2006/relationships/image" Target="../media/image181.emf"/><Relationship Id="rId33" Type="http://schemas.openxmlformats.org/officeDocument/2006/relationships/image" Target="../media/image189.emf"/><Relationship Id="rId2" Type="http://schemas.openxmlformats.org/officeDocument/2006/relationships/hyperlink" Target="https://www.ibm.com/design/language/iconography/pictograms/library" TargetMode="External"/><Relationship Id="rId16" Type="http://schemas.openxmlformats.org/officeDocument/2006/relationships/image" Target="../media/image172.emf"/><Relationship Id="rId20" Type="http://schemas.openxmlformats.org/officeDocument/2006/relationships/image" Target="../media/image176.emf"/><Relationship Id="rId29" Type="http://schemas.openxmlformats.org/officeDocument/2006/relationships/image" Target="../media/image185.emf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162.emf"/><Relationship Id="rId11" Type="http://schemas.openxmlformats.org/officeDocument/2006/relationships/image" Target="../media/image167.emf"/><Relationship Id="rId24" Type="http://schemas.openxmlformats.org/officeDocument/2006/relationships/image" Target="../media/image180.emf"/><Relationship Id="rId32" Type="http://schemas.openxmlformats.org/officeDocument/2006/relationships/image" Target="../media/image188.emf"/><Relationship Id="rId5" Type="http://schemas.openxmlformats.org/officeDocument/2006/relationships/image" Target="../media/image161.emf"/><Relationship Id="rId15" Type="http://schemas.openxmlformats.org/officeDocument/2006/relationships/image" Target="../media/image171.emf"/><Relationship Id="rId23" Type="http://schemas.openxmlformats.org/officeDocument/2006/relationships/image" Target="../media/image179.emf"/><Relationship Id="rId28" Type="http://schemas.openxmlformats.org/officeDocument/2006/relationships/image" Target="../media/image184.emf"/><Relationship Id="rId10" Type="http://schemas.openxmlformats.org/officeDocument/2006/relationships/image" Target="../media/image166.emf"/><Relationship Id="rId19" Type="http://schemas.openxmlformats.org/officeDocument/2006/relationships/image" Target="../media/image175.emf"/><Relationship Id="rId31" Type="http://schemas.openxmlformats.org/officeDocument/2006/relationships/image" Target="../media/image187.emf"/><Relationship Id="rId4" Type="http://schemas.openxmlformats.org/officeDocument/2006/relationships/image" Target="../media/image160.emf"/><Relationship Id="rId9" Type="http://schemas.openxmlformats.org/officeDocument/2006/relationships/image" Target="../media/image165.emf"/><Relationship Id="rId14" Type="http://schemas.openxmlformats.org/officeDocument/2006/relationships/image" Target="../media/image170.emf"/><Relationship Id="rId22" Type="http://schemas.openxmlformats.org/officeDocument/2006/relationships/image" Target="../media/image178.emf"/><Relationship Id="rId27" Type="http://schemas.openxmlformats.org/officeDocument/2006/relationships/image" Target="../media/image183.emf"/><Relationship Id="rId30" Type="http://schemas.openxmlformats.org/officeDocument/2006/relationships/image" Target="../media/image186.emf"/><Relationship Id="rId8" Type="http://schemas.openxmlformats.org/officeDocument/2006/relationships/image" Target="../media/image164.emf"/></Relationships>
</file>

<file path=ppt/slides/_rels/slide6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01.emf"/><Relationship Id="rId18" Type="http://schemas.openxmlformats.org/officeDocument/2006/relationships/image" Target="../media/image206.emf"/><Relationship Id="rId26" Type="http://schemas.openxmlformats.org/officeDocument/2006/relationships/image" Target="../media/image214.emf"/><Relationship Id="rId3" Type="http://schemas.openxmlformats.org/officeDocument/2006/relationships/image" Target="../media/image191.emf"/><Relationship Id="rId21" Type="http://schemas.openxmlformats.org/officeDocument/2006/relationships/image" Target="../media/image209.emf"/><Relationship Id="rId34" Type="http://schemas.openxmlformats.org/officeDocument/2006/relationships/image" Target="../media/image222.emf"/><Relationship Id="rId7" Type="http://schemas.openxmlformats.org/officeDocument/2006/relationships/image" Target="../media/image195.emf"/><Relationship Id="rId12" Type="http://schemas.openxmlformats.org/officeDocument/2006/relationships/image" Target="../media/image200.emf"/><Relationship Id="rId17" Type="http://schemas.openxmlformats.org/officeDocument/2006/relationships/image" Target="../media/image205.emf"/><Relationship Id="rId25" Type="http://schemas.openxmlformats.org/officeDocument/2006/relationships/image" Target="../media/image213.emf"/><Relationship Id="rId33" Type="http://schemas.openxmlformats.org/officeDocument/2006/relationships/image" Target="../media/image221.emf"/><Relationship Id="rId2" Type="http://schemas.openxmlformats.org/officeDocument/2006/relationships/hyperlink" Target="https://www.ibm.com/design/language/iconography/pictograms/library" TargetMode="External"/><Relationship Id="rId16" Type="http://schemas.openxmlformats.org/officeDocument/2006/relationships/image" Target="../media/image204.emf"/><Relationship Id="rId20" Type="http://schemas.openxmlformats.org/officeDocument/2006/relationships/image" Target="../media/image208.emf"/><Relationship Id="rId29" Type="http://schemas.openxmlformats.org/officeDocument/2006/relationships/image" Target="../media/image217.emf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194.emf"/><Relationship Id="rId11" Type="http://schemas.openxmlformats.org/officeDocument/2006/relationships/image" Target="../media/image199.emf"/><Relationship Id="rId24" Type="http://schemas.openxmlformats.org/officeDocument/2006/relationships/image" Target="../media/image212.emf"/><Relationship Id="rId32" Type="http://schemas.openxmlformats.org/officeDocument/2006/relationships/image" Target="../media/image220.emf"/><Relationship Id="rId5" Type="http://schemas.openxmlformats.org/officeDocument/2006/relationships/image" Target="../media/image193.emf"/><Relationship Id="rId15" Type="http://schemas.openxmlformats.org/officeDocument/2006/relationships/image" Target="../media/image203.emf"/><Relationship Id="rId23" Type="http://schemas.openxmlformats.org/officeDocument/2006/relationships/image" Target="../media/image211.emf"/><Relationship Id="rId28" Type="http://schemas.openxmlformats.org/officeDocument/2006/relationships/image" Target="../media/image216.emf"/><Relationship Id="rId10" Type="http://schemas.openxmlformats.org/officeDocument/2006/relationships/image" Target="../media/image198.emf"/><Relationship Id="rId19" Type="http://schemas.openxmlformats.org/officeDocument/2006/relationships/image" Target="../media/image207.emf"/><Relationship Id="rId31" Type="http://schemas.openxmlformats.org/officeDocument/2006/relationships/image" Target="../media/image219.emf"/><Relationship Id="rId4" Type="http://schemas.openxmlformats.org/officeDocument/2006/relationships/image" Target="../media/image192.emf"/><Relationship Id="rId9" Type="http://schemas.openxmlformats.org/officeDocument/2006/relationships/image" Target="../media/image197.emf"/><Relationship Id="rId14" Type="http://schemas.openxmlformats.org/officeDocument/2006/relationships/image" Target="../media/image202.emf"/><Relationship Id="rId22" Type="http://schemas.openxmlformats.org/officeDocument/2006/relationships/image" Target="../media/image210.emf"/><Relationship Id="rId27" Type="http://schemas.openxmlformats.org/officeDocument/2006/relationships/image" Target="../media/image215.emf"/><Relationship Id="rId30" Type="http://schemas.openxmlformats.org/officeDocument/2006/relationships/image" Target="../media/image218.emf"/><Relationship Id="rId8" Type="http://schemas.openxmlformats.org/officeDocument/2006/relationships/image" Target="../media/image19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43613A2-28F2-1135-13AB-E7155D225A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2045" y="12166599"/>
            <a:ext cx="4942455" cy="1074293"/>
          </a:xfrm>
        </p:spPr>
        <p:txBody>
          <a:bodyPr/>
          <a:lstStyle/>
          <a:p>
            <a:r>
              <a:rPr lang="sk-SK" dirty="0"/>
              <a:t>Martin Kubo</a:t>
            </a:r>
            <a:br>
              <a:rPr lang="sk-SK" dirty="0"/>
            </a:br>
            <a:r>
              <a:rPr lang="sk-SK" dirty="0" err="1"/>
              <a:t>Application</a:t>
            </a:r>
            <a:r>
              <a:rPr lang="sk-SK" dirty="0"/>
              <a:t> Developer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93B1DF-A5ED-8486-C2BD-38634D7461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166600"/>
            <a:ext cx="4947412" cy="1077014"/>
          </a:xfrm>
        </p:spPr>
        <p:txBody>
          <a:bodyPr/>
          <a:lstStyle/>
          <a:p>
            <a:r>
              <a:rPr lang="sk-SK" dirty="0">
                <a:hlinkClick r:id="rId3"/>
              </a:rPr>
              <a:t>kubo.martin@ibm.com</a:t>
            </a:r>
            <a:endParaRPr lang="sk-SK" dirty="0"/>
          </a:p>
          <a:p>
            <a:r>
              <a:rPr lang="sk-SK" dirty="0"/>
              <a:t>0902 486 495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5AEEA-5D4C-1E14-8D74-5ACD379B0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11151"/>
            <a:ext cx="10101072" cy="730885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</a:t>
            </a:r>
            <a:br>
              <a:rPr lang="sk-SK" dirty="0"/>
            </a:br>
            <a:r>
              <a:rPr lang="sk-SK" dirty="0"/>
              <a:t>MV SR</a:t>
            </a:r>
          </a:p>
        </p:txBody>
      </p:sp>
    </p:spTree>
    <p:extLst>
      <p:ext uri="{BB962C8B-B14F-4D97-AF65-F5344CB8AC3E}">
        <p14:creationId xmlns:p14="http://schemas.microsoft.com/office/powerpoint/2010/main" val="257129121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7887E-1A47-36BF-0835-02B98FCF5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60CFB-5018-8E9A-CF90-8A461471B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4200" dirty="0" err="1"/>
              <a:t>Docker</a:t>
            </a:r>
            <a:r>
              <a:rPr lang="sk-SK" sz="4200" dirty="0"/>
              <a:t> (</a:t>
            </a:r>
            <a:r>
              <a:rPr lang="sk-SK" sz="4200" dirty="0" err="1"/>
              <a:t>Podman</a:t>
            </a:r>
            <a:r>
              <a:rPr lang="sk-SK" sz="4200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24B55D-4C85-DC78-5EB0-05A540E520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7999"/>
            <a:ext cx="4946904" cy="9153525"/>
          </a:xfrm>
        </p:spPr>
        <p:txBody>
          <a:bodyPr/>
          <a:lstStyle/>
          <a:p>
            <a:r>
              <a:rPr lang="sk-SK" dirty="0" err="1"/>
              <a:t>Docker</a:t>
            </a:r>
            <a:r>
              <a:rPr lang="sk-SK" dirty="0"/>
              <a:t> je platforma pomáhajúca vývojárom zostaviť, zdieľať a spúšťať aplikácie v kontajneroch </a:t>
            </a:r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338E7E-2BAB-3FD2-006A-E91B2852DD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Súbor produktov typu </a:t>
            </a:r>
            <a:r>
              <a:rPr lang="sk-SK" dirty="0" err="1"/>
              <a:t>PaaS</a:t>
            </a:r>
            <a:r>
              <a:rPr lang="sk-SK" dirty="0"/>
              <a:t>, ktoré využívajú virtualizáciu na úrovni operačného systému.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Umožňuje nasadzovanie aplikácií v odľahčených kontajneroch, ktoré pre svoj chod využívajú linuxové jadro </a:t>
            </a:r>
            <a:r>
              <a:rPr lang="sk-SK" dirty="0" err="1"/>
              <a:t>Docker</a:t>
            </a:r>
            <a:r>
              <a:rPr lang="sk-SK" dirty="0"/>
              <a:t> </a:t>
            </a:r>
            <a:r>
              <a:rPr lang="sk-SK" dirty="0" err="1"/>
              <a:t>Engine</a:t>
            </a:r>
            <a:r>
              <a:rPr lang="sk-SK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Umožňujú konzistentné fungovanie aplikácie naprieč prostrediami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Aplikácie bežiace v kontajneroch sú do seba izolované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 err="1"/>
              <a:t>Podman</a:t>
            </a:r>
            <a:r>
              <a:rPr lang="sk-SK" dirty="0"/>
              <a:t> je voľne stiahnuteľná alternatíva k </a:t>
            </a:r>
            <a:r>
              <a:rPr lang="sk-SK" dirty="0" err="1"/>
              <a:t>Dockeru</a:t>
            </a:r>
            <a:r>
              <a:rPr lang="sk-SK" dirty="0"/>
              <a:t> od </a:t>
            </a:r>
            <a:r>
              <a:rPr lang="sk-SK" dirty="0" err="1"/>
              <a:t>RedHatu</a:t>
            </a:r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B4FD4E-9664-E507-54A2-923852E86C0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2422" y="1282382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pic>
        <p:nvPicPr>
          <p:cNvPr id="10" name="Picture Placeholder 9" descr="A blue letters on a black background&#10;&#10;AI-generated content may be incorrect.">
            <a:extLst>
              <a:ext uri="{FF2B5EF4-FFF2-40B4-BE49-F238E27FC236}">
                <a16:creationId xmlns:a16="http://schemas.microsoft.com/office/drawing/2014/main" id="{03DD2954-8562-562B-BE38-953E18D9E13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2765088" y="5443493"/>
            <a:ext cx="11046087" cy="2829014"/>
          </a:xfrm>
          <a:noFill/>
        </p:spPr>
      </p:pic>
    </p:spTree>
    <p:extLst>
      <p:ext uri="{BB962C8B-B14F-4D97-AF65-F5344CB8AC3E}">
        <p14:creationId xmlns:p14="http://schemas.microsoft.com/office/powerpoint/2010/main" val="322010867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A26E60-EC8D-D967-E1BC-7406B022F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F623A-AC00-5668-60D7-80F6264BE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4200" dirty="0" err="1"/>
              <a:t>Kubernetes</a:t>
            </a:r>
            <a:endParaRPr lang="sk-SK" sz="4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A8011-557E-C51B-E7EF-829A2A7F3E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7999"/>
            <a:ext cx="4946904" cy="9153525"/>
          </a:xfrm>
        </p:spPr>
        <p:txBody>
          <a:bodyPr/>
          <a:lstStyle/>
          <a:p>
            <a:r>
              <a:rPr lang="sk-SK" dirty="0" err="1"/>
              <a:t>Open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systém pre orchestráciu kontajnerov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746090-25C4-D568-C4AA-541A5B70C5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B33CF-2F96-417D-5E83-BD297B74CDF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2422" y="1282382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pic>
        <p:nvPicPr>
          <p:cNvPr id="14" name="Picture Placeholder 13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6BB4C358-FD25-EAD4-A2FB-E4C1E7199EF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2765088" y="5882142"/>
            <a:ext cx="11046087" cy="1951715"/>
          </a:xfrm>
          <a:noFill/>
        </p:spPr>
      </p:pic>
    </p:spTree>
    <p:extLst>
      <p:ext uri="{BB962C8B-B14F-4D97-AF65-F5344CB8AC3E}">
        <p14:creationId xmlns:p14="http://schemas.microsoft.com/office/powerpoint/2010/main" val="239089508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5758C8-673B-B4E2-330D-665A19E92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1E27-FA54-8A8B-208D-E71813838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4200" dirty="0" err="1"/>
              <a:t>Helm</a:t>
            </a:r>
            <a:endParaRPr lang="sk-SK" sz="4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6AA583-6F5D-86A8-945E-AB1DD94B2D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7999"/>
            <a:ext cx="4946904" cy="9153525"/>
          </a:xfrm>
        </p:spPr>
        <p:txBody>
          <a:bodyPr/>
          <a:lstStyle/>
          <a:p>
            <a:r>
              <a:rPr lang="sk-SK" dirty="0"/>
              <a:t>Správca balíčkov pre </a:t>
            </a:r>
            <a:r>
              <a:rPr lang="sk-SK" dirty="0" err="1"/>
              <a:t>Kubernetes</a:t>
            </a:r>
            <a:endParaRPr lang="sk-SK" dirty="0"/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08DCE0-927E-32AB-3772-EC56598C10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CC6C2D-0880-01BC-5D75-23CFD3732ABC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2422" y="1282382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AD42435-E916-D1F4-3592-5521F6D26E1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6087" r="6087"/>
          <a:stretch>
            <a:fillRect/>
          </a:stretch>
        </p:blipFill>
        <p:spPr>
          <a:xfrm>
            <a:off x="14967284" y="3253476"/>
            <a:ext cx="6331486" cy="720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94441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410C7-6B4D-56CA-A2D0-A30462A00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64946-AD4E-DEAD-068B-9C6F2D5B8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4200" dirty="0" err="1"/>
              <a:t>Tekton</a:t>
            </a:r>
            <a:endParaRPr lang="sk-SK" sz="4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124A2-5E59-D8F7-0C59-5881EE2B29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7999"/>
            <a:ext cx="4946904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F83474-13C2-C3A0-02EF-985A934435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9BB16-8553-2392-0659-C8B4F809BDB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2422" y="1282382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62A4D934-EDAF-AD20-7FFC-3DF7B74EB7B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2765088" y="5853652"/>
            <a:ext cx="11046088" cy="35422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5725336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1C9A6-2406-EE23-58E1-DC805A53C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7F065-FDD9-83E4-A971-C9905A194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4200" dirty="0" err="1"/>
              <a:t>ArgoCD</a:t>
            </a:r>
            <a:endParaRPr lang="sk-SK" sz="4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BFBC1-30BC-1031-47B2-6B70EEEF33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7999"/>
            <a:ext cx="4946904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BBE45E-AE5C-6209-014C-6E7C1E8819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28AF7D-4C96-FFDC-7288-081E9CB7AFA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2422" y="1282382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24E14E1B-7B8D-AA4D-F32D-33223C057A6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6087" r="6087"/>
          <a:stretch>
            <a:fillRect/>
          </a:stretch>
        </p:blipFill>
        <p:spPr>
          <a:xfrm>
            <a:off x="14661729" y="2749777"/>
            <a:ext cx="7216253" cy="82164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8538314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6B80D-437E-4838-6874-5C9263FC0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E27F7-3945-7911-EC3A-9210B7FF9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4200" dirty="0" err="1"/>
              <a:t>OpenShift</a:t>
            </a:r>
            <a:endParaRPr lang="sk-SK" sz="4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608A0D-4AA8-A932-45AE-072418257C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7999"/>
            <a:ext cx="4946904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4C3B07-0B74-E424-0B99-A6AFB3D45F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DF168-5820-4520-A02C-806A3A0716E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2422" y="1282382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D7762E74-7A9D-B914-6973-E8088E087FA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2834" r="2834"/>
          <a:stretch>
            <a:fillRect/>
          </a:stretch>
        </p:blipFill>
        <p:spPr>
          <a:xfrm>
            <a:off x="14951528" y="3258000"/>
            <a:ext cx="6323539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1932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757790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FC785-4B73-1374-CE3A-190BCF867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09600"/>
            <a:ext cx="17141825" cy="8832850"/>
          </a:xfrm>
        </p:spPr>
        <p:txBody>
          <a:bodyPr/>
          <a:lstStyle/>
          <a:p>
            <a:r>
              <a:rPr lang="sk-SK" dirty="0"/>
              <a:t>168pt Go </a:t>
            </a:r>
            <a:br>
              <a:rPr lang="sk-SK" dirty="0"/>
            </a:br>
            <a:r>
              <a:rPr lang="sk-SK" dirty="0" err="1"/>
              <a:t>simple</a:t>
            </a:r>
            <a:r>
              <a:rPr lang="sk-SK" dirty="0"/>
              <a:t> and big </a:t>
            </a:r>
            <a:br>
              <a:rPr lang="sk-SK" dirty="0"/>
            </a:br>
            <a:r>
              <a:rPr lang="sk-SK" dirty="0" err="1"/>
              <a:t>if</a:t>
            </a:r>
            <a:r>
              <a:rPr lang="sk-SK" dirty="0"/>
              <a:t> </a:t>
            </a:r>
            <a:r>
              <a:rPr lang="sk-SK" dirty="0" err="1"/>
              <a:t>possible</a:t>
            </a:r>
            <a:endParaRPr lang="sk-SK" dirty="0"/>
          </a:p>
        </p:txBody>
      </p:sp>
      <p:sp>
        <p:nvSpPr>
          <p:cNvPr id="8" name="Slide Number Placeholder">
            <a:extLst>
              <a:ext uri="{FF2B5EF4-FFF2-40B4-BE49-F238E27FC236}">
                <a16:creationId xmlns:a16="http://schemas.microsoft.com/office/drawing/2014/main" id="{86C17C2C-13ED-63D8-33F8-B7F8FCF5F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sk-SK" smtClean="0"/>
              <a:pPr/>
              <a:t>17</a:t>
            </a:fld>
            <a:endParaRPr lang="sk-SK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21502530-8BEB-61F0-1909-E5D61BDB198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2305756176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8CB7BD-9975-784F-2957-374A26198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28472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/>
              <a:t>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2FA81B-2ED4-3D7D-96B6-348AE7E930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385200"/>
            <a:ext cx="4951413" cy="1907912"/>
          </a:xfrm>
        </p:spPr>
        <p:txBody>
          <a:bodyPr/>
          <a:lstStyle/>
          <a:p>
            <a:r>
              <a:rPr lang="sk-SK" dirty="0"/>
              <a:t>00%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844814D6-EF80-DA86-C12F-DF0ED08883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7"/>
            <a:ext cx="4951413" cy="9862108"/>
          </a:xfrm>
        </p:spPr>
        <p:txBody>
          <a:bodyPr/>
          <a:lstStyle/>
          <a:p>
            <a:r>
              <a:rPr lang="sk-SK" dirty="0"/>
              <a:t>28/36/42pt text </a:t>
            </a:r>
            <a:r>
              <a:rPr lang="sk-SK" dirty="0" err="1"/>
              <a:t>superscript</a:t>
            </a:r>
            <a:r>
              <a:rPr lang="sk-SK" dirty="0"/>
              <a:t> </a:t>
            </a:r>
            <a:r>
              <a:rPr lang="sk-SK" dirty="0" err="1"/>
              <a:t>number</a:t>
            </a:r>
            <a:r>
              <a:rPr lang="sk-SK" dirty="0"/>
              <a:t> at end of </a:t>
            </a:r>
            <a:r>
              <a:rPr lang="sk-SK" dirty="0" err="1"/>
              <a:t>claim</a:t>
            </a:r>
            <a:r>
              <a:rPr lang="sk-SK" dirty="0"/>
              <a:t> and </a:t>
            </a:r>
            <a:r>
              <a:rPr lang="sk-SK" dirty="0" err="1"/>
              <a:t>add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URL to speaker notes.</a:t>
            </a:r>
            <a:r>
              <a:rPr lang="sk-SK" baseline="30000" dirty="0"/>
              <a:t>1</a:t>
            </a:r>
          </a:p>
          <a:p>
            <a:endParaRPr lang="sk-S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1340564-848A-490A-6BD2-DB6247C82C2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385200"/>
            <a:ext cx="4949825" cy="1906588"/>
          </a:xfrm>
        </p:spPr>
        <p:txBody>
          <a:bodyPr/>
          <a:lstStyle/>
          <a:p>
            <a:r>
              <a:rPr lang="sk-SK" dirty="0"/>
              <a:t>00%</a:t>
            </a:r>
          </a:p>
        </p:txBody>
      </p:sp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B4FBDA2F-4C29-3313-CC75-DF3526AB71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2334654"/>
            <a:ext cx="4953000" cy="9862108"/>
          </a:xfrm>
        </p:spPr>
        <p:txBody>
          <a:bodyPr/>
          <a:lstStyle/>
          <a:p>
            <a:r>
              <a:rPr lang="sk-SK" dirty="0"/>
              <a:t>28/36/42pt text </a:t>
            </a:r>
            <a:r>
              <a:rPr lang="sk-SK" dirty="0" err="1"/>
              <a:t>superscript</a:t>
            </a:r>
            <a:r>
              <a:rPr lang="sk-SK" dirty="0"/>
              <a:t> </a:t>
            </a:r>
            <a:r>
              <a:rPr lang="sk-SK" dirty="0" err="1"/>
              <a:t>number</a:t>
            </a:r>
            <a:r>
              <a:rPr lang="sk-SK" dirty="0"/>
              <a:t> at end of </a:t>
            </a:r>
            <a:r>
              <a:rPr lang="sk-SK" dirty="0" err="1"/>
              <a:t>claim</a:t>
            </a:r>
            <a:r>
              <a:rPr lang="sk-SK" dirty="0"/>
              <a:t> and </a:t>
            </a:r>
            <a:r>
              <a:rPr lang="sk-SK" dirty="0" err="1"/>
              <a:t>add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URL to speaker notes.</a:t>
            </a:r>
            <a:r>
              <a:rPr lang="sk-SK" baseline="30000" dirty="0"/>
              <a:t>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A84FD69-8106-18AB-0917-1042E8CFAA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385200"/>
            <a:ext cx="4949825" cy="1903413"/>
          </a:xfrm>
        </p:spPr>
        <p:txBody>
          <a:bodyPr/>
          <a:lstStyle/>
          <a:p>
            <a:r>
              <a:rPr lang="sk-SK" dirty="0"/>
              <a:t>00%</a:t>
            </a:r>
          </a:p>
        </p:txBody>
      </p:sp>
      <p:sp>
        <p:nvSpPr>
          <p:cNvPr id="43" name="Text Placeholder 6">
            <a:extLst>
              <a:ext uri="{FF2B5EF4-FFF2-40B4-BE49-F238E27FC236}">
                <a16:creationId xmlns:a16="http://schemas.microsoft.com/office/drawing/2014/main" id="{4BB208EF-9239-26EF-C308-A084648899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862108"/>
          </a:xfrm>
        </p:spPr>
        <p:txBody>
          <a:bodyPr/>
          <a:lstStyle/>
          <a:p>
            <a:r>
              <a:rPr lang="sk-SK" dirty="0"/>
              <a:t>28/36/42pt text </a:t>
            </a:r>
            <a:r>
              <a:rPr lang="sk-SK" dirty="0" err="1"/>
              <a:t>superscript</a:t>
            </a:r>
            <a:r>
              <a:rPr lang="sk-SK" dirty="0"/>
              <a:t> </a:t>
            </a:r>
            <a:r>
              <a:rPr lang="sk-SK" dirty="0" err="1"/>
              <a:t>number</a:t>
            </a:r>
            <a:r>
              <a:rPr lang="sk-SK" dirty="0"/>
              <a:t> at end of </a:t>
            </a:r>
            <a:r>
              <a:rPr lang="sk-SK" dirty="0" err="1"/>
              <a:t>claim</a:t>
            </a:r>
            <a:r>
              <a:rPr lang="sk-SK" dirty="0"/>
              <a:t> and </a:t>
            </a:r>
            <a:r>
              <a:rPr lang="sk-SK" dirty="0" err="1"/>
              <a:t>add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URL to speaker notes.</a:t>
            </a:r>
            <a:r>
              <a:rPr lang="sk-SK" baseline="30000" dirty="0"/>
              <a:t>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F0655D-F7DE-3F82-1F25-6A3D382399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70675" y="12058650"/>
            <a:ext cx="4951413" cy="1143000"/>
          </a:xfrm>
        </p:spPr>
        <p:txBody>
          <a:bodyPr/>
          <a:lstStyle/>
          <a:p>
            <a:r>
              <a:rPr lang="sk-SK" dirty="0" err="1"/>
              <a:t>Source</a:t>
            </a:r>
            <a:r>
              <a:rPr lang="sk-SK" dirty="0"/>
              <a:t>: 1.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name</a:t>
            </a:r>
            <a:br>
              <a:rPr lang="sk-SK" dirty="0"/>
            </a:br>
            <a:r>
              <a:rPr lang="sk-SK" dirty="0" err="1"/>
              <a:t>Source</a:t>
            </a:r>
            <a:r>
              <a:rPr lang="sk-SK" dirty="0"/>
              <a:t>: 2.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second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name</a:t>
            </a:r>
            <a:br>
              <a:rPr lang="sk-SK" dirty="0"/>
            </a:br>
            <a:r>
              <a:rPr lang="sk-SK" dirty="0" err="1"/>
              <a:t>Source</a:t>
            </a:r>
            <a:r>
              <a:rPr lang="sk-SK" dirty="0"/>
              <a:t>: 3.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third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name</a:t>
            </a:r>
            <a:endParaRPr lang="sk-SK" dirty="0"/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081F1433-D1F8-C656-E4E2-DD5C99D7D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18</a:t>
            </a:fld>
            <a:endParaRPr lang="sk-SK" dirty="0"/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26A5D6BC-9158-1382-75CC-9D80ADD18064}"/>
              </a:ext>
            </a:extLst>
          </p:cNvPr>
          <p:cNvCxnSpPr>
            <a:cxnSpLocks/>
          </p:cNvCxnSpPr>
          <p:nvPr/>
        </p:nvCxnSpPr>
        <p:spPr bwMode="auto">
          <a:xfrm>
            <a:off x="6096000" y="570103"/>
            <a:ext cx="0" cy="1162824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 descr="Vertical column divider">
            <a:extLst>
              <a:ext uri="{FF2B5EF4-FFF2-40B4-BE49-F238E27FC236}">
                <a16:creationId xmlns:a16="http://schemas.microsoft.com/office/drawing/2014/main" id="{816FB175-60BA-3D69-D46D-6F9F4961DCF6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824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 descr="Vertical column divider">
            <a:extLst>
              <a:ext uri="{FF2B5EF4-FFF2-40B4-BE49-F238E27FC236}">
                <a16:creationId xmlns:a16="http://schemas.microsoft.com/office/drawing/2014/main" id="{4DC9A509-39EB-58B5-0F4D-D6005F3EFEC7}"/>
              </a:ext>
            </a:extLst>
          </p:cNvPr>
          <p:cNvCxnSpPr>
            <a:cxnSpLocks/>
          </p:cNvCxnSpPr>
          <p:nvPr/>
        </p:nvCxnSpPr>
        <p:spPr bwMode="auto">
          <a:xfrm>
            <a:off x="12192000" y="570103"/>
            <a:ext cx="0" cy="1162824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04C13F85-121B-5084-2D5D-00B9B63501CC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358741884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descr="Blue 10 quarter slide background">
            <a:extLst>
              <a:ext uri="{FF2B5EF4-FFF2-40B4-BE49-F238E27FC236}">
                <a16:creationId xmlns:a16="http://schemas.microsoft.com/office/drawing/2014/main" id="{979D7D03-F029-F4F9-0C87-49175BA2BECB}"/>
              </a:ext>
            </a:extLst>
          </p:cNvPr>
          <p:cNvSpPr/>
          <p:nvPr/>
        </p:nvSpPr>
        <p:spPr bwMode="auto">
          <a:xfrm>
            <a:off x="0" y="0"/>
            <a:ext cx="6096000" cy="13716000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sk-SK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8CB7BD-9975-784F-2957-374A26198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328472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/>
              <a:t>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2FA81B-2ED4-3D7D-96B6-348AE7E930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363093"/>
            <a:ext cx="4951413" cy="1907912"/>
          </a:xfrm>
        </p:spPr>
        <p:txBody>
          <a:bodyPr/>
          <a:lstStyle/>
          <a:p>
            <a:r>
              <a:rPr lang="sk-SK" dirty="0"/>
              <a:t>00%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AC7CE861-E6DB-247C-047C-BDFEE1032F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7"/>
            <a:ext cx="4951413" cy="9862108"/>
          </a:xfrm>
        </p:spPr>
        <p:txBody>
          <a:bodyPr/>
          <a:lstStyle/>
          <a:p>
            <a:r>
              <a:rPr lang="sk-SK" dirty="0"/>
              <a:t>28/36/42pt text </a:t>
            </a:r>
            <a:r>
              <a:rPr lang="sk-SK" dirty="0" err="1"/>
              <a:t>superscript</a:t>
            </a:r>
            <a:r>
              <a:rPr lang="sk-SK" dirty="0"/>
              <a:t> </a:t>
            </a:r>
            <a:r>
              <a:rPr lang="sk-SK" dirty="0" err="1"/>
              <a:t>number</a:t>
            </a:r>
            <a:r>
              <a:rPr lang="sk-SK" dirty="0"/>
              <a:t> at end of </a:t>
            </a:r>
            <a:r>
              <a:rPr lang="sk-SK" dirty="0" err="1"/>
              <a:t>claim</a:t>
            </a:r>
            <a:r>
              <a:rPr lang="sk-SK" dirty="0"/>
              <a:t> and </a:t>
            </a:r>
            <a:r>
              <a:rPr lang="sk-SK" dirty="0" err="1"/>
              <a:t>add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URL to speaker notes.</a:t>
            </a:r>
            <a:r>
              <a:rPr lang="sk-SK" baseline="30000" dirty="0"/>
              <a:t>1</a:t>
            </a:r>
          </a:p>
          <a:p>
            <a:endParaRPr lang="sk-S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1340564-848A-490A-6BD2-DB6247C82C2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359806"/>
            <a:ext cx="4949825" cy="1906588"/>
          </a:xfrm>
        </p:spPr>
        <p:txBody>
          <a:bodyPr/>
          <a:lstStyle/>
          <a:p>
            <a:r>
              <a:rPr lang="sk-SK" dirty="0"/>
              <a:t>00%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3F64201B-E9FE-BA8B-866C-103FC5C6F7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2334654"/>
            <a:ext cx="4953000" cy="9862108"/>
          </a:xfrm>
        </p:spPr>
        <p:txBody>
          <a:bodyPr/>
          <a:lstStyle/>
          <a:p>
            <a:r>
              <a:rPr lang="sk-SK" dirty="0"/>
              <a:t>28/36/42pt text </a:t>
            </a:r>
            <a:r>
              <a:rPr lang="sk-SK" dirty="0" err="1"/>
              <a:t>superscript</a:t>
            </a:r>
            <a:r>
              <a:rPr lang="sk-SK" dirty="0"/>
              <a:t> </a:t>
            </a:r>
            <a:r>
              <a:rPr lang="sk-SK" dirty="0" err="1"/>
              <a:t>number</a:t>
            </a:r>
            <a:r>
              <a:rPr lang="sk-SK" dirty="0"/>
              <a:t> at end of </a:t>
            </a:r>
            <a:r>
              <a:rPr lang="sk-SK" dirty="0" err="1"/>
              <a:t>claim</a:t>
            </a:r>
            <a:r>
              <a:rPr lang="sk-SK" dirty="0"/>
              <a:t> and </a:t>
            </a:r>
            <a:r>
              <a:rPr lang="sk-SK" dirty="0" err="1"/>
              <a:t>add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URL to speaker notes.</a:t>
            </a:r>
            <a:r>
              <a:rPr lang="sk-SK" baseline="30000" dirty="0"/>
              <a:t>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A84FD69-8106-18AB-0917-1042E8CFAA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362979"/>
            <a:ext cx="4949825" cy="1903413"/>
          </a:xfrm>
        </p:spPr>
        <p:txBody>
          <a:bodyPr/>
          <a:lstStyle/>
          <a:p>
            <a:r>
              <a:rPr lang="sk-SK" dirty="0"/>
              <a:t>00%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C20245AA-A7C6-82E4-1261-8401B39532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862108"/>
          </a:xfrm>
        </p:spPr>
        <p:txBody>
          <a:bodyPr/>
          <a:lstStyle/>
          <a:p>
            <a:r>
              <a:rPr lang="sk-SK" dirty="0"/>
              <a:t>28/36/42pt text </a:t>
            </a:r>
            <a:r>
              <a:rPr lang="sk-SK" dirty="0" err="1"/>
              <a:t>superscript</a:t>
            </a:r>
            <a:r>
              <a:rPr lang="sk-SK" dirty="0"/>
              <a:t> </a:t>
            </a:r>
            <a:r>
              <a:rPr lang="sk-SK" dirty="0" err="1"/>
              <a:t>number</a:t>
            </a:r>
            <a:r>
              <a:rPr lang="sk-SK" dirty="0"/>
              <a:t> at end of </a:t>
            </a:r>
            <a:r>
              <a:rPr lang="sk-SK" dirty="0" err="1"/>
              <a:t>claim</a:t>
            </a:r>
            <a:r>
              <a:rPr lang="sk-SK" dirty="0"/>
              <a:t> and </a:t>
            </a:r>
            <a:r>
              <a:rPr lang="sk-SK" dirty="0" err="1"/>
              <a:t>add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URL to speaker notes.</a:t>
            </a:r>
            <a:r>
              <a:rPr lang="sk-SK" baseline="30000" dirty="0"/>
              <a:t>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F0655D-F7DE-3F82-1F25-6A3D382399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70675" y="12058650"/>
            <a:ext cx="4951413" cy="1143000"/>
          </a:xfrm>
        </p:spPr>
        <p:txBody>
          <a:bodyPr/>
          <a:lstStyle/>
          <a:p>
            <a:r>
              <a:rPr lang="sk-SK" dirty="0" err="1"/>
              <a:t>Source</a:t>
            </a:r>
            <a:r>
              <a:rPr lang="sk-SK" dirty="0"/>
              <a:t>: 1.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name</a:t>
            </a:r>
            <a:br>
              <a:rPr lang="sk-SK" dirty="0"/>
            </a:br>
            <a:r>
              <a:rPr lang="sk-SK" dirty="0" err="1"/>
              <a:t>Source</a:t>
            </a:r>
            <a:r>
              <a:rPr lang="sk-SK" dirty="0"/>
              <a:t>: 2.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second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name</a:t>
            </a:r>
            <a:br>
              <a:rPr lang="sk-SK" dirty="0"/>
            </a:br>
            <a:r>
              <a:rPr lang="sk-SK" dirty="0" err="1"/>
              <a:t>Source</a:t>
            </a:r>
            <a:r>
              <a:rPr lang="sk-SK" dirty="0"/>
              <a:t>: 3.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third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name</a:t>
            </a:r>
            <a:endParaRPr lang="sk-SK" dirty="0"/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081F1433-D1F8-C656-E4E2-DD5C99D7D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19</a:t>
            </a:fld>
            <a:endParaRPr lang="sk-SK" dirty="0"/>
          </a:p>
        </p:txBody>
      </p:sp>
      <p:cxnSp>
        <p:nvCxnSpPr>
          <p:cNvPr id="5" name="Straight Connector 4" descr="Vertical column divider">
            <a:extLst>
              <a:ext uri="{FF2B5EF4-FFF2-40B4-BE49-F238E27FC236}">
                <a16:creationId xmlns:a16="http://schemas.microsoft.com/office/drawing/2014/main" id="{EC842AE4-0D79-7C35-40CD-1AA6A1D61E0B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824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 descr="Vertical column divider">
            <a:extLst>
              <a:ext uri="{FF2B5EF4-FFF2-40B4-BE49-F238E27FC236}">
                <a16:creationId xmlns:a16="http://schemas.microsoft.com/office/drawing/2014/main" id="{93CC15A8-0819-1B04-37B0-7A40F1221FAC}"/>
              </a:ext>
            </a:extLst>
          </p:cNvPr>
          <p:cNvCxnSpPr>
            <a:cxnSpLocks/>
          </p:cNvCxnSpPr>
          <p:nvPr/>
        </p:nvCxnSpPr>
        <p:spPr bwMode="auto">
          <a:xfrm>
            <a:off x="12192000" y="570103"/>
            <a:ext cx="0" cy="1162824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5DD4D36B-96E8-61B2-B643-36A7F1F325C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373966842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AA82-CFDC-60B5-2162-DE9169C0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7424927" cy="1906588"/>
          </a:xfrm>
        </p:spPr>
        <p:txBody>
          <a:bodyPr/>
          <a:lstStyle/>
          <a:p>
            <a:r>
              <a:rPr lang="sk-SK" sz="4200" b="1" dirty="0"/>
              <a:t>Martin Kubo</a:t>
            </a:r>
            <a:br>
              <a:rPr lang="sk-SK" sz="4200" dirty="0"/>
            </a:br>
            <a:r>
              <a:rPr lang="sk-SK" sz="4200" dirty="0" err="1"/>
              <a:t>Application</a:t>
            </a:r>
            <a:r>
              <a:rPr lang="sk-SK" sz="4200" dirty="0"/>
              <a:t> Developer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C72F0-44AC-8897-BB5A-5B9A1F79A5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00" y="3047999"/>
            <a:ext cx="10099675" cy="9153524"/>
          </a:xfrm>
        </p:spPr>
        <p:txBody>
          <a:bodyPr/>
          <a:lstStyle/>
          <a:p>
            <a:r>
              <a:rPr lang="sk-SK" dirty="0"/>
              <a:t>Front-end developer s praktickými skúsenosťami s architektúrou </a:t>
            </a:r>
            <a:r>
              <a:rPr lang="sk-SK" dirty="0" err="1"/>
              <a:t>mikroservís</a:t>
            </a:r>
            <a:r>
              <a:rPr lang="sk-SK" dirty="0"/>
              <a:t> a s ich nasadzovaním v </a:t>
            </a:r>
            <a:r>
              <a:rPr lang="sk-SK" dirty="0" err="1"/>
              <a:t>kubernetes</a:t>
            </a:r>
            <a:r>
              <a:rPr lang="sk-SK" dirty="0"/>
              <a:t> klastroch.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20A861-6A4D-FA7D-F08D-8D8F8CD6E5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3047999"/>
            <a:ext cx="10096500" cy="915352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k-SK" dirty="0"/>
              <a:t>Vyštudoval klasickú archeológiu a pracoval ako archeológ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sk-SK" dirty="0"/>
              <a:t>Neskôr zmenil odbor a pracoval ako sieťový inžinier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sk-SK" dirty="0"/>
              <a:t>Začal vyvíjať automatizačné skripty a postupne prešiel na vývojársku pozíciu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sk-SK" dirty="0"/>
              <a:t>Stal sa front-end developerom, neskôr získal CKAD 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14019FA0-AF71-5184-B3FC-550EF95611EC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21070B66-2BBA-1AC0-94A3-1D4E1994A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0515198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A43F96B-EB91-3E08-86AE-C10672EDF5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sk-SK" kern="0" dirty="0" err="1"/>
              <a:t>Lorem</a:t>
            </a:r>
            <a:r>
              <a:rPr lang="sk-SK" kern="0" dirty="0"/>
              <a:t> </a:t>
            </a:r>
            <a:r>
              <a:rPr lang="sk-SK" kern="0" dirty="0" err="1"/>
              <a:t>ipsum</a:t>
            </a:r>
            <a:r>
              <a:rPr lang="sk-SK" kern="0" dirty="0"/>
              <a:t> </a:t>
            </a:r>
            <a:r>
              <a:rPr lang="sk-SK" kern="0" dirty="0" err="1"/>
              <a:t>dolor</a:t>
            </a:r>
            <a:r>
              <a:rPr lang="sk-SK" kern="0" dirty="0"/>
              <a:t> </a:t>
            </a:r>
            <a:r>
              <a:rPr lang="sk-SK" kern="0" dirty="0" err="1"/>
              <a:t>amit</a:t>
            </a:r>
            <a:endParaRPr lang="sk-SK" kern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674151-E340-B040-2DA4-C1AF21FEB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07086"/>
            <a:ext cx="4949825" cy="5335586"/>
          </a:xfrm>
        </p:spPr>
        <p:txBody>
          <a:bodyPr/>
          <a:lstStyle/>
          <a:p>
            <a:r>
              <a:rPr lang="sk-SK" dirty="0"/>
              <a:t>+000M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727431-83D0-96DC-DCCD-B34F166E2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307086"/>
            <a:ext cx="11049000" cy="5335587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amit</a:t>
            </a:r>
            <a:r>
              <a:rPr lang="sk-SK" dirty="0"/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F316D2-02ED-9A62-F15F-CD19D594EEF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1025" y="6594475"/>
            <a:ext cx="4946904" cy="5340096"/>
          </a:xfrm>
        </p:spPr>
        <p:txBody>
          <a:bodyPr/>
          <a:lstStyle/>
          <a:p>
            <a:r>
              <a:rPr lang="sk-SK" dirty="0"/>
              <a:t>+000%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ED0FBC87-6138-C062-D600-992BAFFC0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20</a:t>
            </a:fld>
            <a:endParaRPr lang="sk-SK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5082321-6CE7-A74B-DF84-6645692666FF}"/>
              </a:ext>
            </a:extLst>
          </p:cNvPr>
          <p:cNvSpPr txBox="1">
            <a:spLocks/>
          </p:cNvSpPr>
          <p:nvPr/>
        </p:nvSpPr>
        <p:spPr>
          <a:xfrm>
            <a:off x="6667500" y="4419600"/>
            <a:ext cx="4951413" cy="11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/>
          <a:lstStyle>
            <a:lvl1pPr marL="0" marR="0" indent="0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sk-SK" sz="1600" kern="0" dirty="0" err="1">
                <a:latin typeface="IBM Plex Sans" panose="020B0503050203000203" pitchFamily="34" charset="0"/>
              </a:rPr>
              <a:t>Lorem</a:t>
            </a:r>
            <a:r>
              <a:rPr lang="sk-SK" sz="1600" kern="0" dirty="0">
                <a:latin typeface="IBM Plex Sans" panose="020B0503050203000203" pitchFamily="34" charset="0"/>
              </a:rPr>
              <a:t> </a:t>
            </a:r>
            <a:r>
              <a:rPr lang="sk-SK" sz="1600" kern="0" dirty="0" err="1">
                <a:latin typeface="IBM Plex Sans" panose="020B0503050203000203" pitchFamily="34" charset="0"/>
              </a:rPr>
              <a:t>source</a:t>
            </a:r>
            <a:r>
              <a:rPr lang="sk-SK" sz="1600" kern="0" dirty="0">
                <a:latin typeface="IBM Plex Sans" panose="020B0503050203000203" pitchFamily="34" charset="0"/>
              </a:rPr>
              <a:t> </a:t>
            </a:r>
            <a:r>
              <a:rPr lang="sk-SK" sz="1600" kern="0" dirty="0" err="1">
                <a:latin typeface="IBM Plex Sans" panose="020B0503050203000203" pitchFamily="34" charset="0"/>
              </a:rPr>
              <a:t>name</a:t>
            </a:r>
            <a:endParaRPr lang="sk-SK" sz="1600" kern="0" dirty="0">
              <a:latin typeface="IBM Plex Sans" panose="020B0503050203000203" pitchFamily="34" charset="0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901FF2E-95B8-D080-B233-B4854B748069}"/>
              </a:ext>
            </a:extLst>
          </p:cNvPr>
          <p:cNvSpPr txBox="1">
            <a:spLocks/>
          </p:cNvSpPr>
          <p:nvPr/>
        </p:nvSpPr>
        <p:spPr>
          <a:xfrm>
            <a:off x="6667500" y="12037880"/>
            <a:ext cx="4951413" cy="11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/>
          <a:lstStyle>
            <a:lvl1pPr marL="0" marR="0" indent="0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444465" marR="0" indent="-446749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15918" marR="0" indent="-446749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01671" marR="0" indent="-446749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076298" marR="0" indent="-446749" algn="l" defTabSz="2438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8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latinLnBrk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sk-SK" sz="1600" kern="0" dirty="0" err="1">
                <a:latin typeface="IBM Plex Sans" panose="020B0503050203000203" pitchFamily="34" charset="0"/>
              </a:rPr>
              <a:t>Lorem</a:t>
            </a:r>
            <a:r>
              <a:rPr lang="sk-SK" sz="1600" kern="0" dirty="0">
                <a:latin typeface="IBM Plex Sans" panose="020B0503050203000203" pitchFamily="34" charset="0"/>
              </a:rPr>
              <a:t> </a:t>
            </a:r>
            <a:r>
              <a:rPr lang="sk-SK" sz="1600" kern="0" dirty="0" err="1">
                <a:latin typeface="IBM Plex Sans" panose="020B0503050203000203" pitchFamily="34" charset="0"/>
              </a:rPr>
              <a:t>source</a:t>
            </a:r>
            <a:r>
              <a:rPr lang="sk-SK" sz="1600" kern="0" dirty="0">
                <a:latin typeface="IBM Plex Sans" panose="020B0503050203000203" pitchFamily="34" charset="0"/>
              </a:rPr>
              <a:t> </a:t>
            </a:r>
            <a:r>
              <a:rPr lang="sk-SK" sz="1600" kern="0" dirty="0" err="1">
                <a:latin typeface="IBM Plex Sans" panose="020B0503050203000203" pitchFamily="34" charset="0"/>
              </a:rPr>
              <a:t>name</a:t>
            </a:r>
            <a:endParaRPr lang="sk-SK" sz="1600" kern="0" dirty="0">
              <a:latin typeface="IBM Plex Sans" panose="020B0503050203000203" pitchFamily="34" charset="0"/>
            </a:endParaRP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A8BAE7B9-5D32-7BE1-F49B-2DCFE7C638F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23705609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A45AA-4BB9-AEEF-095A-EB4F5CFF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/>
              <a:t>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31ED3-4B12-31F8-1E4E-78DBD249E0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313D40-C7D6-E1A5-DE59-24D9B123F6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572897"/>
            <a:ext cx="7620000" cy="2859087"/>
          </a:xfrm>
        </p:spPr>
        <p:txBody>
          <a:bodyPr/>
          <a:lstStyle/>
          <a:p>
            <a:r>
              <a:rPr lang="sk-SK" dirty="0"/>
              <a:t>28/36/42pt text </a:t>
            </a:r>
            <a:r>
              <a:rPr lang="sk-SK" dirty="0" err="1"/>
              <a:t>superscript</a:t>
            </a:r>
            <a:r>
              <a:rPr lang="sk-SK" dirty="0"/>
              <a:t> </a:t>
            </a:r>
            <a:r>
              <a:rPr lang="sk-SK" dirty="0" err="1"/>
              <a:t>number</a:t>
            </a:r>
            <a:r>
              <a:rPr lang="sk-SK" dirty="0"/>
              <a:t> at end of </a:t>
            </a:r>
            <a:r>
              <a:rPr lang="sk-SK" dirty="0" err="1"/>
              <a:t>claim</a:t>
            </a:r>
            <a:r>
              <a:rPr lang="sk-SK" dirty="0"/>
              <a:t> and </a:t>
            </a:r>
            <a:r>
              <a:rPr lang="sk-SK" dirty="0" err="1"/>
              <a:t>add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URL to speaker notes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completeness</a:t>
            </a:r>
            <a:r>
              <a:rPr lang="sk-SK" dirty="0"/>
              <a:t> and accessibility</a:t>
            </a:r>
            <a:r>
              <a:rPr lang="sk-SK" baseline="30000" dirty="0"/>
              <a:t>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C9308-3ECC-2B00-2D62-FFC385BAAF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AF7EAC-A186-ACE1-A3E6-51BF6CA89C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5125969"/>
            <a:ext cx="7620000" cy="2857500"/>
          </a:xfrm>
        </p:spPr>
        <p:txBody>
          <a:bodyPr/>
          <a:lstStyle/>
          <a:p>
            <a:r>
              <a:rPr lang="sk-SK" dirty="0"/>
              <a:t>28/36/42pt text </a:t>
            </a:r>
            <a:r>
              <a:rPr lang="sk-SK" dirty="0" err="1"/>
              <a:t>superscript</a:t>
            </a:r>
            <a:r>
              <a:rPr lang="sk-SK" dirty="0"/>
              <a:t> </a:t>
            </a:r>
            <a:r>
              <a:rPr lang="sk-SK" dirty="0" err="1"/>
              <a:t>number</a:t>
            </a:r>
            <a:r>
              <a:rPr lang="sk-SK" dirty="0"/>
              <a:t> at end of </a:t>
            </a:r>
            <a:r>
              <a:rPr lang="sk-SK" dirty="0" err="1"/>
              <a:t>claim</a:t>
            </a:r>
            <a:r>
              <a:rPr lang="sk-SK" dirty="0"/>
              <a:t> and </a:t>
            </a:r>
            <a:r>
              <a:rPr lang="sk-SK" dirty="0" err="1"/>
              <a:t>add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URL to speaker notes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completeness</a:t>
            </a:r>
            <a:r>
              <a:rPr lang="sk-SK" dirty="0"/>
              <a:t> and accessibility</a:t>
            </a:r>
            <a:r>
              <a:rPr lang="sk-SK" baseline="30000" dirty="0"/>
              <a:t>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0733E0-428B-1D61-A353-93E19FF99C7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F1315-60ED-93A6-E298-142F88E845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80000" y="9670409"/>
            <a:ext cx="7620000" cy="2524766"/>
          </a:xfrm>
        </p:spPr>
        <p:txBody>
          <a:bodyPr/>
          <a:lstStyle/>
          <a:p>
            <a:r>
              <a:rPr lang="sk-SK" dirty="0"/>
              <a:t>28/36/42pt text </a:t>
            </a:r>
            <a:r>
              <a:rPr lang="sk-SK" dirty="0" err="1"/>
              <a:t>superscript</a:t>
            </a:r>
            <a:r>
              <a:rPr lang="sk-SK" dirty="0"/>
              <a:t> </a:t>
            </a:r>
            <a:r>
              <a:rPr lang="sk-SK" dirty="0" err="1"/>
              <a:t>number</a:t>
            </a:r>
            <a:r>
              <a:rPr lang="sk-SK" dirty="0"/>
              <a:t> at end of </a:t>
            </a:r>
            <a:r>
              <a:rPr lang="sk-SK" dirty="0" err="1"/>
              <a:t>claim</a:t>
            </a:r>
            <a:r>
              <a:rPr lang="sk-SK" dirty="0"/>
              <a:t> and </a:t>
            </a:r>
            <a:r>
              <a:rPr lang="sk-SK" dirty="0" err="1"/>
              <a:t>add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URL to speaker notes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completeness</a:t>
            </a:r>
            <a:r>
              <a:rPr lang="sk-SK" dirty="0"/>
              <a:t> and accessibility</a:t>
            </a:r>
            <a:r>
              <a:rPr lang="sk-SK" baseline="30000" dirty="0"/>
              <a:t>3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0B91A0-ECEB-8B15-160A-75969D61EC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k-SK" dirty="0" err="1"/>
              <a:t>Source</a:t>
            </a:r>
            <a:r>
              <a:rPr lang="sk-SK" dirty="0"/>
              <a:t>: 1.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name</a:t>
            </a:r>
            <a:br>
              <a:rPr lang="sk-SK" dirty="0"/>
            </a:br>
            <a:r>
              <a:rPr lang="sk-SK" dirty="0" err="1"/>
              <a:t>Source</a:t>
            </a:r>
            <a:r>
              <a:rPr lang="sk-SK" dirty="0"/>
              <a:t>: 2.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second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name</a:t>
            </a:r>
            <a:br>
              <a:rPr lang="sk-SK" dirty="0"/>
            </a:br>
            <a:r>
              <a:rPr lang="sk-SK" dirty="0" err="1"/>
              <a:t>Source</a:t>
            </a:r>
            <a:r>
              <a:rPr lang="sk-SK" dirty="0"/>
              <a:t>: 3.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third</a:t>
            </a:r>
            <a:r>
              <a:rPr lang="sk-SK" dirty="0"/>
              <a:t> </a:t>
            </a:r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name</a:t>
            </a:r>
            <a:endParaRPr lang="sk-SK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8810C6C-C753-9F95-0F58-99FEE9C781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sk-SK" smtClean="0"/>
              <a:pPr/>
              <a:t>21</a:t>
            </a:fld>
            <a:endParaRPr lang="sk-SK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6995FCA7-7FA3-E699-2B1D-14BF0972FFC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3897903996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6D0C5-C466-7651-C803-A1C22A7FB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2078" cy="152558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4C7C39-9633-CBD7-61B5-DFBB410243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00" y="3047999"/>
            <a:ext cx="4956175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  <a:p>
            <a:endParaRPr lang="sk-SK" dirty="0"/>
          </a:p>
          <a:p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eros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B0A6B-7EBC-C1EF-B517-DF98859981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 a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</a:t>
            </a:r>
            <a:br>
              <a:rPr lang="sk-SK" dirty="0"/>
            </a:br>
            <a:r>
              <a:rPr lang="sk-SK" dirty="0"/>
              <a:t>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 </a:t>
            </a:r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. </a:t>
            </a:r>
            <a:r>
              <a:rPr lang="sk-SK" dirty="0" err="1"/>
              <a:t>Integer</a:t>
            </a:r>
            <a:r>
              <a:rPr lang="sk-SK" dirty="0"/>
              <a:t> et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blandit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4D4D58-58A1-58F0-31E7-3F69652A10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7999"/>
            <a:ext cx="49530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  <a:p>
            <a:endParaRPr lang="sk-SK" dirty="0"/>
          </a:p>
          <a:p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eros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63072F-EEBD-D8A9-3F15-23041C657C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2675" y="3047999"/>
            <a:ext cx="495935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  <a:p>
            <a:endParaRPr lang="sk-SK" dirty="0"/>
          </a:p>
          <a:p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344CCF4-12E1-5A57-3C8E-91B323C17BC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1024" y="1282328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C7CCAB02-CF14-91F5-C450-2445DEB601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22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930068963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876DB9-AFB9-228C-497E-46F1A6666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152558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ABDB87-88F3-A5BC-0E28-1B3CFC1B13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70675" y="576072"/>
            <a:ext cx="4956175" cy="1525587"/>
          </a:xfrm>
        </p:spPr>
        <p:txBody>
          <a:bodyPr/>
          <a:lstStyle/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1D93231-C096-F4F2-1A13-919C4BD66D7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1024" y="1282328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B4D3598-AB1E-5453-1653-702FB5AF4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23</a:t>
            </a:fld>
            <a:endParaRPr lang="sk-S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5F8729-FBE1-9D80-27F5-FF497C474C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2422" y="3048000"/>
            <a:ext cx="4956175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  <a:p>
            <a:endParaRPr lang="sk-SK" dirty="0"/>
          </a:p>
          <a:p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eros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2CBC3-64A4-DC11-227C-536B47E2D2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70675" y="3048000"/>
            <a:ext cx="4951413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 a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</a:t>
            </a:r>
            <a:br>
              <a:rPr lang="sk-SK" dirty="0"/>
            </a:br>
            <a:r>
              <a:rPr lang="sk-SK" dirty="0"/>
              <a:t>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 </a:t>
            </a:r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. </a:t>
            </a:r>
            <a:r>
              <a:rPr lang="sk-SK" dirty="0" err="1"/>
              <a:t>Integer</a:t>
            </a:r>
            <a:r>
              <a:rPr lang="sk-SK" dirty="0"/>
              <a:t> et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blandit</a:t>
            </a:r>
            <a:r>
              <a:rPr lang="sk-SK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7FC69-C619-9FD1-5913-3955275963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8000"/>
            <a:ext cx="49530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  <a:p>
            <a:endParaRPr lang="sk-SK" dirty="0"/>
          </a:p>
          <a:p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eros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F3D4A2-B64F-E695-7845-0F910BF1A9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2675" y="3048000"/>
            <a:ext cx="495935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  <a:p>
            <a:endParaRPr lang="sk-SK" dirty="0"/>
          </a:p>
          <a:p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1055658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4870F-2BCD-D032-E9C3-B54F5E757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1"/>
            <a:ext cx="4949825" cy="2468753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9F0A87D-C393-66AC-9BA1-53B784734E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843037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1F55476-4EB8-A992-DE96-B2C94F1094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047999"/>
            <a:ext cx="4951413" cy="9156701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 a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</a:t>
            </a:r>
            <a:br>
              <a:rPr lang="sk-SK" dirty="0"/>
            </a:br>
            <a:r>
              <a:rPr lang="sk-SK" dirty="0"/>
              <a:t>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 </a:t>
            </a:r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. </a:t>
            </a:r>
            <a:r>
              <a:rPr lang="sk-SK" dirty="0" err="1"/>
              <a:t>Integer</a:t>
            </a:r>
            <a:r>
              <a:rPr lang="sk-SK" dirty="0"/>
              <a:t> et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blandit</a:t>
            </a:r>
            <a:r>
              <a:rPr lang="sk-SK" dirty="0"/>
              <a:t>.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BBAE63-9F0F-1CB2-8DF3-3050E5DC1C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2"/>
            <a:ext cx="4953000" cy="1843037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  <a:p>
            <a:endParaRPr lang="sk-SK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94A0A48-021E-1C1D-F152-2ACF467EE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8000"/>
            <a:ext cx="4953000" cy="9156700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  <a:p>
            <a:endParaRPr lang="sk-SK" dirty="0"/>
          </a:p>
          <a:p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eros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A1D768E-B75F-C675-F3FD-0F753840647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843037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  <a:p>
            <a:endParaRPr lang="sk-SK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3E6BAC-ECC3-54A5-48D5-DCFE8C6C92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048000"/>
            <a:ext cx="4959350" cy="9156700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  <a:p>
            <a:endParaRPr lang="sk-SK" dirty="0"/>
          </a:p>
          <a:p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</a:t>
            </a:r>
          </a:p>
        </p:txBody>
      </p:sp>
      <p:sp>
        <p:nvSpPr>
          <p:cNvPr id="17" name="Slide Number Placeholder 2">
            <a:extLst>
              <a:ext uri="{FF2B5EF4-FFF2-40B4-BE49-F238E27FC236}">
                <a16:creationId xmlns:a16="http://schemas.microsoft.com/office/drawing/2014/main" id="{58CF5833-585E-7519-E029-64D6A13E3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24</a:t>
            </a:fld>
            <a:endParaRPr lang="sk-SK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ED38F0F3-1FEC-5ABD-2108-62F2A88F1CD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300667737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91CD2-1A9C-9875-3435-E71CB3511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/>
          <a:p>
            <a:r>
              <a:rPr lang="sk-SK" dirty="0"/>
              <a:t>24/28pt, 2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6DA9C-E6C9-1381-E4A7-91487F145E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00" y="3041650"/>
            <a:ext cx="4942078" cy="4578350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/>
              <a:t>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pic>
        <p:nvPicPr>
          <p:cNvPr id="25" name="Picture Placeholder 24" descr="DevOps, Blue 60 pictogram">
            <a:extLst>
              <a:ext uri="{FF2B5EF4-FFF2-40B4-BE49-F238E27FC236}">
                <a16:creationId xmlns:a16="http://schemas.microsoft.com/office/drawing/2014/main" id="{EE1AF534-37D0-0209-6551-BC73EBB0805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667500" y="576072"/>
            <a:ext cx="1216152" cy="121615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B69501-1DBB-F743-8C94-3DCFFE03F2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 </a:t>
            </a:r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 et.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a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.</a:t>
            </a:r>
          </a:p>
        </p:txBody>
      </p:sp>
      <p:pic>
        <p:nvPicPr>
          <p:cNvPr id="27" name="Picture Placeholder 26" descr="Cloud services, Blue 60 pictogram">
            <a:extLst>
              <a:ext uri="{FF2B5EF4-FFF2-40B4-BE49-F238E27FC236}">
                <a16:creationId xmlns:a16="http://schemas.microsoft.com/office/drawing/2014/main" id="{F8D97662-5CDC-7546-41FC-47B01C440D0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766828" y="576072"/>
            <a:ext cx="1216152" cy="121615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0049E5-8E79-07C7-3AF2-25702F5DC1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047999"/>
            <a:ext cx="4942120" cy="9153524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 et.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a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pic>
        <p:nvPicPr>
          <p:cNvPr id="29" name="Picture Placeholder 28" descr="Connect, Blue 60 pictogram">
            <a:extLst>
              <a:ext uri="{FF2B5EF4-FFF2-40B4-BE49-F238E27FC236}">
                <a16:creationId xmlns:a16="http://schemas.microsoft.com/office/drawing/2014/main" id="{4BE480C1-3184-8E22-68B5-1A358BE3DEC2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8859500" y="576072"/>
            <a:ext cx="1216152" cy="1216152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6D32D9-5B8D-8A7B-954A-41C038734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2677" y="3041649"/>
            <a:ext cx="4941886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370733D1-6D74-3AC8-ED5B-0E701524E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25</a:t>
            </a:fld>
            <a:endParaRPr lang="sk-SK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7438DC27-3AAE-C183-B763-F735ABD0962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3689290787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C6EF-4994-3BD2-4D37-26B13DD1C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4942078" cy="3117978"/>
          </a:xfrm>
        </p:spPr>
        <p:txBody>
          <a:bodyPr/>
          <a:lstStyle/>
          <a:p>
            <a:r>
              <a:rPr lang="sk-SK" dirty="0"/>
              <a:t>42/68pt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DC0467-17EC-49FF-88DA-CE7F582D450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2" y="384048"/>
            <a:ext cx="4951414" cy="2201269"/>
          </a:xfrm>
        </p:spPr>
        <p:txBody>
          <a:bodyPr/>
          <a:lstStyle/>
          <a:p>
            <a:r>
              <a:rPr lang="sk-SK" dirty="0"/>
              <a:t>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2865AD-D1DA-93EE-548F-D368FB940E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153" y="3047999"/>
            <a:ext cx="4951413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31FAB8-401D-1DD5-2B1A-7DB933AAA6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7999"/>
            <a:ext cx="100965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 </a:t>
            </a:r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 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. </a:t>
            </a:r>
            <a:r>
              <a:rPr lang="sk-SK" dirty="0" err="1"/>
              <a:t>Integer</a:t>
            </a:r>
            <a:r>
              <a:rPr lang="sk-SK" dirty="0"/>
              <a:t> et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blandit</a:t>
            </a:r>
            <a:r>
              <a:rPr lang="sk-SK" dirty="0"/>
              <a:t>, </a:t>
            </a:r>
            <a:r>
              <a:rPr lang="sk-SK" dirty="0" err="1"/>
              <a:t>cursus</a:t>
            </a:r>
            <a:r>
              <a:rPr lang="sk-SK" dirty="0"/>
              <a:t> </a:t>
            </a:r>
            <a:r>
              <a:rPr lang="sk-SK" dirty="0" err="1"/>
              <a:t>neque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, </a:t>
            </a:r>
            <a:r>
              <a:rPr lang="sk-SK" dirty="0" err="1"/>
              <a:t>ullamcorper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facilisi</a:t>
            </a:r>
            <a:r>
              <a:rPr lang="sk-SK" dirty="0"/>
              <a:t>. Sed </a:t>
            </a:r>
            <a:r>
              <a:rPr lang="sk-SK" dirty="0" err="1"/>
              <a:t>rutrum</a:t>
            </a:r>
            <a:r>
              <a:rPr lang="sk-SK" dirty="0"/>
              <a:t> </a:t>
            </a:r>
            <a:r>
              <a:rPr lang="sk-SK" dirty="0" err="1"/>
              <a:t>auctor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diam</a:t>
            </a:r>
            <a:r>
              <a:rPr lang="sk-SK" dirty="0"/>
              <a:t> </a:t>
            </a:r>
            <a:r>
              <a:rPr lang="sk-SK" dirty="0" err="1"/>
              <a:t>vehicula</a:t>
            </a:r>
            <a:r>
              <a:rPr lang="sk-SK" dirty="0"/>
              <a:t> id.</a:t>
            </a:r>
          </a:p>
          <a:p>
            <a:endParaRPr lang="sk-SK" dirty="0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62D468AE-2F95-3550-8B19-2D97EDAF12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26</a:t>
            </a:fld>
            <a:endParaRPr lang="sk-SK" dirty="0"/>
          </a:p>
        </p:txBody>
      </p:sp>
      <p:cxnSp>
        <p:nvCxnSpPr>
          <p:cNvPr id="9" name="Straight Connector 8" descr="Vertical column divider">
            <a:extLst>
              <a:ext uri="{FF2B5EF4-FFF2-40B4-BE49-F238E27FC236}">
                <a16:creationId xmlns:a16="http://schemas.microsoft.com/office/drawing/2014/main" id="{133412DB-D6C1-9D3E-DF48-EAEB85BCEE13}"/>
              </a:ext>
            </a:extLst>
          </p:cNvPr>
          <p:cNvCxnSpPr>
            <a:cxnSpLocks/>
          </p:cNvCxnSpPr>
          <p:nvPr/>
        </p:nvCxnSpPr>
        <p:spPr bwMode="auto">
          <a:xfrm>
            <a:off x="12190539" y="566928"/>
            <a:ext cx="0" cy="11634596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C9D66280-83BC-2A92-9230-2994545746A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1771449921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Blue 10 half slide background">
            <a:extLst>
              <a:ext uri="{FF2B5EF4-FFF2-40B4-BE49-F238E27FC236}">
                <a16:creationId xmlns:a16="http://schemas.microsoft.com/office/drawing/2014/main" id="{50D516DF-236D-0360-6872-029EF3711306}"/>
              </a:ext>
            </a:extLst>
          </p:cNvPr>
          <p:cNvSpPr/>
          <p:nvPr/>
        </p:nvSpPr>
        <p:spPr bwMode="auto">
          <a:xfrm>
            <a:off x="0" y="0"/>
            <a:ext cx="12192000" cy="13716000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sk-SK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62C6EF-4994-3BD2-4D37-26B13DD1C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4942078" cy="3117978"/>
          </a:xfrm>
        </p:spPr>
        <p:txBody>
          <a:bodyPr/>
          <a:lstStyle/>
          <a:p>
            <a:r>
              <a:rPr lang="sk-SK" dirty="0"/>
              <a:t>42/68pt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DC0467-17EC-49FF-88DA-CE7F582D450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2" y="384048"/>
            <a:ext cx="4951414" cy="2201269"/>
          </a:xfrm>
        </p:spPr>
        <p:txBody>
          <a:bodyPr/>
          <a:lstStyle/>
          <a:p>
            <a:r>
              <a:rPr lang="sk-SK" dirty="0"/>
              <a:t>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2865AD-D1DA-93EE-548F-D368FB940E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153" y="3047999"/>
            <a:ext cx="4951413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31FAB8-401D-1DD5-2B1A-7DB933AAA6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7999"/>
            <a:ext cx="100965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 </a:t>
            </a:r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 </a:t>
            </a:r>
          </a:p>
          <a:p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. </a:t>
            </a:r>
            <a:r>
              <a:rPr lang="sk-SK" dirty="0" err="1"/>
              <a:t>Integer</a:t>
            </a:r>
            <a:r>
              <a:rPr lang="sk-SK" dirty="0"/>
              <a:t> et </a:t>
            </a:r>
            <a:r>
              <a:rPr lang="sk-SK" dirty="0" err="1"/>
              <a:t>velit</a:t>
            </a:r>
            <a:r>
              <a:rPr lang="sk-SK" dirty="0"/>
              <a:t> </a:t>
            </a:r>
            <a:r>
              <a:rPr lang="sk-SK" dirty="0" err="1"/>
              <a:t>blandit</a:t>
            </a:r>
            <a:r>
              <a:rPr lang="sk-SK" dirty="0"/>
              <a:t>, </a:t>
            </a:r>
            <a:r>
              <a:rPr lang="sk-SK" dirty="0" err="1"/>
              <a:t>cursus</a:t>
            </a:r>
            <a:r>
              <a:rPr lang="sk-SK" dirty="0"/>
              <a:t> </a:t>
            </a:r>
            <a:r>
              <a:rPr lang="sk-SK" dirty="0" err="1"/>
              <a:t>neque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, </a:t>
            </a:r>
            <a:r>
              <a:rPr lang="sk-SK" dirty="0" err="1"/>
              <a:t>ullamcorper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facilisi</a:t>
            </a:r>
            <a:r>
              <a:rPr lang="sk-SK" dirty="0"/>
              <a:t>. Sed </a:t>
            </a:r>
            <a:r>
              <a:rPr lang="sk-SK" dirty="0" err="1"/>
              <a:t>rutrum</a:t>
            </a:r>
            <a:r>
              <a:rPr lang="sk-SK" dirty="0"/>
              <a:t> </a:t>
            </a:r>
            <a:r>
              <a:rPr lang="sk-SK" dirty="0" err="1"/>
              <a:t>auctor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diam</a:t>
            </a:r>
            <a:r>
              <a:rPr lang="sk-SK" dirty="0"/>
              <a:t> </a:t>
            </a:r>
            <a:r>
              <a:rPr lang="sk-SK" dirty="0" err="1"/>
              <a:t>vehicula</a:t>
            </a:r>
            <a:r>
              <a:rPr lang="sk-SK" dirty="0"/>
              <a:t> id.</a:t>
            </a:r>
          </a:p>
          <a:p>
            <a:endParaRPr lang="sk-SK" dirty="0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62D468AE-2F95-3550-8B19-2D97EDAF12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27</a:t>
            </a:fld>
            <a:endParaRPr lang="sk-SK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D3829577-0E77-A207-B531-6316F4E84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162493732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76976-2BA6-35F5-A03B-6D1D6B3BD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6491" cy="4210177"/>
          </a:xfrm>
        </p:spPr>
        <p:txBody>
          <a:bodyPr/>
          <a:lstStyle/>
          <a:p>
            <a:r>
              <a:rPr lang="sk-SK" dirty="0"/>
              <a:t>68/84pt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8A1B8-5B05-553C-D904-F7959C00A1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6675" y="576071"/>
            <a:ext cx="4949825" cy="11619103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7D2C3-481B-FC7A-BBA0-DA0DBDB5A7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62675" y="576071"/>
            <a:ext cx="4941888" cy="11619103"/>
          </a:xfrm>
        </p:spPr>
        <p:txBody>
          <a:bodyPr/>
          <a:lstStyle/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</a:t>
            </a:r>
            <a:br>
              <a:rPr lang="sk-SK" dirty="0"/>
            </a:br>
            <a:r>
              <a:rPr lang="sk-SK" dirty="0"/>
              <a:t>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7FC44BB-0EF8-A786-0FDD-54F2A1F353C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8B6348C8-A4C0-121E-D440-F60A47AE0C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28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449065901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76976-2BA6-35F5-A03B-6D1D6B3BD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2078" cy="3995927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/>
              <a:t>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8A1B8-5B05-553C-D904-F7959C00A1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80000" y="576000"/>
            <a:ext cx="4953000" cy="11622087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7D2C3-481B-FC7A-BBA0-DA0DBDB5A7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62675" y="576000"/>
            <a:ext cx="4941888" cy="11622087"/>
          </a:xfrm>
        </p:spPr>
        <p:txBody>
          <a:bodyPr/>
          <a:lstStyle/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</a:t>
            </a:r>
            <a:br>
              <a:rPr lang="sk-SK" dirty="0"/>
            </a:br>
            <a:r>
              <a:rPr lang="sk-SK" dirty="0"/>
              <a:t>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7FC44BB-0EF8-A786-0FDD-54F2A1F353C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8B6348C8-A4C0-121E-D440-F60A47AE0C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29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89162644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65E13-A1C4-870D-0BC6-EF956A1B5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Obsah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3E9DC-42EB-0711-A23D-16E628202A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083041" y="574675"/>
            <a:ext cx="7193280" cy="11617318"/>
          </a:xfrm>
        </p:spPr>
        <p:txBody>
          <a:bodyPr/>
          <a:lstStyle/>
          <a:p>
            <a:r>
              <a:rPr lang="sk-SK" dirty="0">
                <a:latin typeface="IBM Plex Sans Medm" panose="020B0503050203000203" pitchFamily="34" charset="0"/>
              </a:rPr>
              <a:t>4	Čo je to </a:t>
            </a:r>
            <a:r>
              <a:rPr lang="sk-SK" dirty="0" err="1">
                <a:latin typeface="IBM Plex Sans Medm" panose="020B0503050203000203" pitchFamily="34" charset="0"/>
              </a:rPr>
              <a:t>GitOps</a:t>
            </a:r>
            <a:endParaRPr lang="sk-SK" dirty="0">
              <a:latin typeface="IBM Plex Sans Medm" panose="020B0503050203000203" pitchFamily="34" charset="0"/>
            </a:endParaRPr>
          </a:p>
          <a:p>
            <a:r>
              <a:rPr lang="sk-SK" dirty="0"/>
              <a:t>	Stručná história</a:t>
            </a:r>
          </a:p>
          <a:p>
            <a:r>
              <a:rPr lang="sk-SK" dirty="0"/>
              <a:t>	Základné pojmy</a:t>
            </a:r>
          </a:p>
          <a:p>
            <a:r>
              <a:rPr lang="sk-SK" dirty="0"/>
              <a:t>	</a:t>
            </a:r>
            <a:r>
              <a:rPr lang="sk-SK" dirty="0" err="1"/>
              <a:t>DevOps</a:t>
            </a:r>
            <a:r>
              <a:rPr lang="sk-SK" dirty="0"/>
              <a:t> </a:t>
            </a:r>
            <a:r>
              <a:rPr lang="sk-SK" dirty="0" err="1"/>
              <a:t>vs</a:t>
            </a:r>
            <a:r>
              <a:rPr lang="sk-SK" dirty="0"/>
              <a:t>. </a:t>
            </a:r>
            <a:r>
              <a:rPr lang="sk-SK" dirty="0" err="1"/>
              <a:t>GitOps</a:t>
            </a:r>
            <a:endParaRPr lang="sk-SK" dirty="0"/>
          </a:p>
          <a:p>
            <a:r>
              <a:rPr lang="sk-SK" dirty="0"/>
              <a:t>	YAML</a:t>
            </a:r>
          </a:p>
          <a:p>
            <a:endParaRPr lang="sk-SK" dirty="0"/>
          </a:p>
          <a:p>
            <a:pPr marL="742950" indent="-742950">
              <a:buFont typeface="Wingdings" pitchFamily="2" charset="2"/>
              <a:buAutoNum type="arabicPlain" startAt="8"/>
            </a:pPr>
            <a:r>
              <a:rPr lang="sk-SK" dirty="0" err="1">
                <a:latin typeface="IBM Plex Sans Medm" panose="020B0503050203000203" pitchFamily="34" charset="0"/>
              </a:rPr>
              <a:t>Tech</a:t>
            </a:r>
            <a:r>
              <a:rPr lang="sk-SK" dirty="0">
                <a:latin typeface="IBM Plex Sans Medm" panose="020B0503050203000203" pitchFamily="34" charset="0"/>
              </a:rPr>
              <a:t> </a:t>
            </a:r>
            <a:r>
              <a:rPr lang="sk-SK" dirty="0" err="1">
                <a:latin typeface="IBM Plex Sans Medm" panose="020B0503050203000203" pitchFamily="34" charset="0"/>
              </a:rPr>
              <a:t>Stack</a:t>
            </a:r>
            <a:endParaRPr lang="sk-SK" dirty="0">
              <a:latin typeface="IBM Plex Sans Medm" panose="020B0503050203000203" pitchFamily="34" charset="0"/>
            </a:endParaRPr>
          </a:p>
          <a:p>
            <a:r>
              <a:rPr lang="sk-SK" dirty="0"/>
              <a:t>	Git</a:t>
            </a:r>
          </a:p>
          <a:p>
            <a:r>
              <a:rPr lang="sk-SK" dirty="0"/>
              <a:t>	</a:t>
            </a:r>
            <a:r>
              <a:rPr lang="sk-SK" dirty="0" err="1"/>
              <a:t>Docker</a:t>
            </a:r>
            <a:r>
              <a:rPr lang="sk-SK" dirty="0"/>
              <a:t>/</a:t>
            </a:r>
            <a:r>
              <a:rPr lang="sk-SK" dirty="0" err="1"/>
              <a:t>Podman</a:t>
            </a:r>
            <a:endParaRPr lang="sk-SK" dirty="0"/>
          </a:p>
          <a:p>
            <a:r>
              <a:rPr lang="sk-SK" dirty="0"/>
              <a:t>	</a:t>
            </a:r>
            <a:r>
              <a:rPr lang="sk-SK" dirty="0" err="1"/>
              <a:t>Kubernetes</a:t>
            </a:r>
            <a:endParaRPr lang="sk-SK" dirty="0"/>
          </a:p>
          <a:p>
            <a:r>
              <a:rPr lang="sk-SK" dirty="0"/>
              <a:t>	</a:t>
            </a:r>
            <a:r>
              <a:rPr lang="sk-SK" dirty="0" err="1"/>
              <a:t>Helm</a:t>
            </a:r>
            <a:br>
              <a:rPr lang="sk-SK" dirty="0"/>
            </a:br>
            <a:r>
              <a:rPr lang="sk-SK" dirty="0"/>
              <a:t>	</a:t>
            </a:r>
            <a:r>
              <a:rPr lang="sk-SK" dirty="0" err="1"/>
              <a:t>Tekton</a:t>
            </a:r>
            <a:endParaRPr lang="sk-SK" dirty="0"/>
          </a:p>
          <a:p>
            <a:r>
              <a:rPr lang="sk-SK" dirty="0"/>
              <a:t>	</a:t>
            </a:r>
            <a:r>
              <a:rPr lang="sk-SK" dirty="0" err="1"/>
              <a:t>ArgoCD</a:t>
            </a:r>
            <a:endParaRPr lang="sk-SK" dirty="0"/>
          </a:p>
          <a:p>
            <a:r>
              <a:rPr lang="sk-SK" dirty="0"/>
              <a:t>	</a:t>
            </a:r>
            <a:r>
              <a:rPr lang="sk-SK" dirty="0" err="1"/>
              <a:t>OpenShift</a:t>
            </a:r>
            <a:endParaRPr lang="sk-SK" dirty="0"/>
          </a:p>
          <a:p>
            <a:endParaRPr lang="sk-SK" dirty="0"/>
          </a:p>
          <a:p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FBBD1B-4D3E-88E3-6FA8-28CEFCA0F6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611284" y="574675"/>
            <a:ext cx="7193280" cy="11620500"/>
          </a:xfrm>
        </p:spPr>
        <p:txBody>
          <a:bodyPr/>
          <a:lstStyle/>
          <a:p>
            <a:r>
              <a:rPr lang="sk-SK" dirty="0">
                <a:latin typeface="IBM Plex Sans Medm" panose="020B0503050203000203" pitchFamily="34" charset="0"/>
              </a:rPr>
              <a:t>26	K8s/OC cvičenia</a:t>
            </a:r>
          </a:p>
          <a:p>
            <a:r>
              <a:rPr lang="sk-SK" dirty="0"/>
              <a:t>	</a:t>
            </a:r>
            <a:r>
              <a:rPr lang="sk-SK" dirty="0" err="1"/>
              <a:t>cluster</a:t>
            </a:r>
            <a:r>
              <a:rPr lang="sk-SK" dirty="0"/>
              <a:t> </a:t>
            </a:r>
            <a:r>
              <a:rPr lang="sk-SK" dirty="0" err="1"/>
              <a:t>debugging</a:t>
            </a:r>
            <a:r>
              <a:rPr lang="sk-SK" dirty="0"/>
              <a:t> v CLI</a:t>
            </a:r>
          </a:p>
          <a:p>
            <a:r>
              <a:rPr lang="sk-SK" dirty="0"/>
              <a:t>	pod </a:t>
            </a:r>
            <a:r>
              <a:rPr lang="sk-SK" dirty="0" err="1"/>
              <a:t>debugging</a:t>
            </a:r>
            <a:r>
              <a:rPr lang="sk-SK" dirty="0"/>
              <a:t> v CLI</a:t>
            </a:r>
          </a:p>
          <a:p>
            <a:r>
              <a:rPr lang="sk-SK" dirty="0"/>
              <a:t>	</a:t>
            </a:r>
            <a:r>
              <a:rPr lang="sk-SK" dirty="0" err="1"/>
              <a:t>cluster</a:t>
            </a:r>
            <a:r>
              <a:rPr lang="sk-SK" dirty="0"/>
              <a:t> </a:t>
            </a:r>
            <a:r>
              <a:rPr lang="sk-SK" dirty="0" err="1"/>
              <a:t>debugging</a:t>
            </a:r>
            <a:r>
              <a:rPr lang="sk-SK" dirty="0"/>
              <a:t> v GUI</a:t>
            </a:r>
          </a:p>
          <a:p>
            <a:r>
              <a:rPr lang="sk-SK" dirty="0"/>
              <a:t>	pod </a:t>
            </a:r>
            <a:r>
              <a:rPr lang="sk-SK" dirty="0" err="1"/>
              <a:t>debugging</a:t>
            </a:r>
            <a:r>
              <a:rPr lang="sk-SK" dirty="0"/>
              <a:t> v GUI</a:t>
            </a:r>
          </a:p>
          <a:p>
            <a:endParaRPr lang="sk-SK" dirty="0"/>
          </a:p>
          <a:p>
            <a:r>
              <a:rPr lang="sk-SK" dirty="0">
                <a:latin typeface="IBM Plex Sans Medm" panose="020B0503050203000203" pitchFamily="34" charset="0"/>
              </a:rPr>
              <a:t>32	</a:t>
            </a:r>
            <a:r>
              <a:rPr lang="sk-SK" dirty="0" err="1">
                <a:latin typeface="IBM Plex Sans Medm" panose="020B0503050203000203" pitchFamily="34" charset="0"/>
              </a:rPr>
              <a:t>ArgoCD</a:t>
            </a:r>
            <a:r>
              <a:rPr lang="sk-SK" dirty="0">
                <a:latin typeface="IBM Plex Sans Medm" panose="020B0503050203000203" pitchFamily="34" charset="0"/>
              </a:rPr>
              <a:t> v praxi</a:t>
            </a:r>
          </a:p>
          <a:p>
            <a:r>
              <a:rPr lang="sk-SK" dirty="0"/>
              <a:t>	základné princípy</a:t>
            </a:r>
          </a:p>
          <a:p>
            <a:r>
              <a:rPr lang="sk-SK" dirty="0"/>
              <a:t>	</a:t>
            </a:r>
            <a:r>
              <a:rPr lang="sk-SK" dirty="0" err="1"/>
              <a:t>SyncStatus</a:t>
            </a:r>
            <a:r>
              <a:rPr lang="sk-SK" dirty="0"/>
              <a:t> &amp; </a:t>
            </a:r>
            <a:r>
              <a:rPr lang="sk-SK" dirty="0" err="1"/>
              <a:t>AppHealth</a:t>
            </a:r>
            <a:r>
              <a:rPr lang="sk-SK" dirty="0"/>
              <a:t> </a:t>
            </a:r>
          </a:p>
          <a:p>
            <a:r>
              <a:rPr lang="sk-SK" dirty="0"/>
              <a:t>	Automatická </a:t>
            </a:r>
            <a:r>
              <a:rPr lang="sk-SK" dirty="0" err="1"/>
              <a:t>vs</a:t>
            </a:r>
            <a:r>
              <a:rPr lang="sk-SK" dirty="0"/>
              <a:t>. manuálna synchronizácia</a:t>
            </a:r>
          </a:p>
        </p:txBody>
      </p:sp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1DD66032-74A7-5C7F-B556-9CFDA5E82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sk-SK" smtClean="0"/>
              <a:pPr/>
              <a:t>3</a:t>
            </a:fld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8B9559-937A-ACD0-49EB-C02FFDF9D6E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3489156826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EF21C-27B5-5BD7-B916-D2EA36863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9476" cy="4210176"/>
          </a:xfrm>
        </p:spPr>
        <p:txBody>
          <a:bodyPr/>
          <a:lstStyle/>
          <a:p>
            <a:r>
              <a:rPr lang="sk-SK" dirty="0"/>
              <a:t>68/84pt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36602-67CE-96C1-8874-219512AB48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2"/>
            <a:ext cx="4953000" cy="1877761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3576C3-E5F3-E003-50F0-F52E5B1339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3047999"/>
            <a:ext cx="49530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9CCCE-DF39-3BAB-0F35-D743DD761B3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877761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1C034C-3694-08F0-0CDE-191D431A51C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047999"/>
            <a:ext cx="4953000" cy="9153524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6F77BD6-8F53-AFCC-B005-6A5E46C3BA6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E052427A-70AA-F4CA-4D95-12A9702D3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30</a:t>
            </a:fld>
            <a:endParaRPr lang="sk-SK" dirty="0"/>
          </a:p>
        </p:txBody>
      </p:sp>
      <p:cxnSp>
        <p:nvCxnSpPr>
          <p:cNvPr id="7" name="Straight Connector 6" descr="Vertical column divider">
            <a:extLst>
              <a:ext uri="{FF2B5EF4-FFF2-40B4-BE49-F238E27FC236}">
                <a16:creationId xmlns:a16="http://schemas.microsoft.com/office/drawing/2014/main" id="{18C396D6-9980-874A-FD6F-02FB8A0A09EE}"/>
              </a:ext>
            </a:extLst>
          </p:cNvPr>
          <p:cNvCxnSpPr>
            <a:cxnSpLocks/>
          </p:cNvCxnSpPr>
          <p:nvPr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04931986-2A31-3061-0C31-2094D7AD3250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661025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descr="Blue 10 half slide background">
            <a:extLst>
              <a:ext uri="{FF2B5EF4-FFF2-40B4-BE49-F238E27FC236}">
                <a16:creationId xmlns:a16="http://schemas.microsoft.com/office/drawing/2014/main" id="{9A905494-9632-146E-A010-3FB0390CDFB4}"/>
              </a:ext>
            </a:extLst>
          </p:cNvPr>
          <p:cNvSpPr/>
          <p:nvPr/>
        </p:nvSpPr>
        <p:spPr bwMode="auto">
          <a:xfrm>
            <a:off x="0" y="0"/>
            <a:ext cx="12192000" cy="13716000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sk-SK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CEF21C-27B5-5BD7-B916-D2EA36863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9476" cy="4210176"/>
          </a:xfrm>
        </p:spPr>
        <p:txBody>
          <a:bodyPr/>
          <a:lstStyle/>
          <a:p>
            <a:r>
              <a:rPr lang="sk-SK" dirty="0"/>
              <a:t>68/84pt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36602-67CE-96C1-8874-219512AB48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2"/>
            <a:ext cx="4953000" cy="1877761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3576C3-E5F3-E003-50F0-F52E5B1339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3047999"/>
            <a:ext cx="49530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9CCCE-DF39-3BAB-0F35-D743DD761B3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877761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1C034C-3694-08F0-0CDE-191D431A51C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047999"/>
            <a:ext cx="4953000" cy="9153524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6F77BD6-8F53-AFCC-B005-6A5E46C3BA6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E052427A-70AA-F4CA-4D95-12A9702D3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31</a:t>
            </a:fld>
            <a:endParaRPr lang="sk-SK" dirty="0"/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45CCE0BE-7399-638F-6BCA-25262C7820A8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826118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EF21C-27B5-5BD7-B916-D2EA36863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6" cy="3995927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36602-67CE-96C1-8874-219512AB48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2"/>
            <a:ext cx="4953000" cy="1877761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3576C3-E5F3-E003-50F0-F52E5B1339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3047999"/>
            <a:ext cx="49530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9CCCE-DF39-3BAB-0F35-D743DD761B3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42078" cy="1877761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1C034C-3694-08F0-0CDE-191D431A51C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047999"/>
            <a:ext cx="49530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6F77BD6-8F53-AFCC-B005-6A5E46C3BA6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E052427A-70AA-F4CA-4D95-12A9702D3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32</a:t>
            </a:fld>
            <a:endParaRPr lang="sk-SK" dirty="0"/>
          </a:p>
        </p:txBody>
      </p:sp>
      <p:cxnSp>
        <p:nvCxnSpPr>
          <p:cNvPr id="7" name="Straight Connector 6" descr="Vertical column divider">
            <a:extLst>
              <a:ext uri="{FF2B5EF4-FFF2-40B4-BE49-F238E27FC236}">
                <a16:creationId xmlns:a16="http://schemas.microsoft.com/office/drawing/2014/main" id="{9E042D28-4D81-F47D-1F41-2FE3D53030F9}"/>
              </a:ext>
            </a:extLst>
          </p:cNvPr>
          <p:cNvCxnSpPr>
            <a:cxnSpLocks/>
          </p:cNvCxnSpPr>
          <p:nvPr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A0ED60BB-54A9-C7E3-7CAD-F7E65F7B4A9A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30902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descr="Blue 10 half slide background">
            <a:extLst>
              <a:ext uri="{FF2B5EF4-FFF2-40B4-BE49-F238E27FC236}">
                <a16:creationId xmlns:a16="http://schemas.microsoft.com/office/drawing/2014/main" id="{3B6970B2-94D1-524D-078B-A88D5232ED7B}"/>
              </a:ext>
            </a:extLst>
          </p:cNvPr>
          <p:cNvSpPr/>
          <p:nvPr/>
        </p:nvSpPr>
        <p:spPr bwMode="auto">
          <a:xfrm>
            <a:off x="0" y="0"/>
            <a:ext cx="12192000" cy="13716000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sk-SK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CEF21C-27B5-5BD7-B916-D2EA36863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6" cy="3995927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36602-67CE-96C1-8874-219512AB48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2"/>
            <a:ext cx="4953000" cy="1877761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3576C3-E5F3-E003-50F0-F52E5B1339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3047999"/>
            <a:ext cx="49530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9CCCE-DF39-3BAB-0F35-D743DD761B3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42078" cy="1877761"/>
          </a:xfrm>
        </p:spPr>
        <p:txBody>
          <a:bodyPr/>
          <a:lstStyle/>
          <a:p>
            <a:r>
              <a:rPr lang="sk-SK" dirty="0"/>
              <a:t>28/36pt text,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1C034C-3694-08F0-0CDE-191D431A51C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047999"/>
            <a:ext cx="4953000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Quisque</a:t>
            </a:r>
            <a:r>
              <a:rPr lang="sk-SK" dirty="0"/>
              <a:t> </a:t>
            </a:r>
            <a:r>
              <a:rPr lang="sk-SK" dirty="0" err="1"/>
              <a:t>bibendum</a:t>
            </a:r>
            <a:r>
              <a:rPr lang="sk-SK" dirty="0"/>
              <a:t> </a:t>
            </a: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6F77BD6-8F53-AFCC-B005-6A5E46C3BA6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E052427A-70AA-F4CA-4D95-12A9702D3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33</a:t>
            </a:fld>
            <a:endParaRPr lang="sk-SK" dirty="0"/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658D96E8-E437-D5C5-23CA-6B1A58EB908D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0976229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AFE40-6DEF-FEF2-2B8B-6AA6E2146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4949825" cy="4210177"/>
          </a:xfrm>
        </p:spPr>
        <p:txBody>
          <a:bodyPr/>
          <a:lstStyle/>
          <a:p>
            <a:r>
              <a:rPr lang="sk-SK" dirty="0"/>
              <a:t>42/68pt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45A7F3-7564-9277-AE36-D49F6CDF41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3110583"/>
          </a:xfrm>
        </p:spPr>
        <p:txBody>
          <a:bodyPr/>
          <a:lstStyle/>
          <a:p>
            <a:r>
              <a:rPr lang="sk-SK" dirty="0"/>
              <a:t>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40F61-407B-38B1-BD1E-FCDAF5C774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70675" y="3016790"/>
            <a:ext cx="4951413" cy="9188588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</a:t>
            </a:r>
          </a:p>
        </p:txBody>
      </p:sp>
      <p:pic>
        <p:nvPicPr>
          <p:cNvPr id="21" name="Picture Placeholder 20" descr="DevOps, Blue 60 pictogram">
            <a:extLst>
              <a:ext uri="{FF2B5EF4-FFF2-40B4-BE49-F238E27FC236}">
                <a16:creationId xmlns:a16="http://schemas.microsoft.com/office/drawing/2014/main" id="{E01C0DB1-430F-CA58-9C92-BCAEAD2BDBD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5" b="65"/>
          <a:stretch/>
        </p:blipFill>
        <p:spPr>
          <a:xfrm>
            <a:off x="12780000" y="576072"/>
            <a:ext cx="1216152" cy="121446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52BAB2-736B-6A02-D4D6-876CF97DCF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3047999"/>
            <a:ext cx="4953000" cy="9153525"/>
          </a:xfrm>
        </p:spPr>
        <p:txBody>
          <a:bodyPr/>
          <a:lstStyle/>
          <a:p>
            <a:pPr lvl="0"/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</a:t>
            </a:r>
          </a:p>
          <a:p>
            <a:pPr lvl="0"/>
            <a:r>
              <a:rPr lang="sk-SK" dirty="0"/>
              <a:t> </a:t>
            </a:r>
            <a:br>
              <a:rPr lang="sk-SK" dirty="0"/>
            </a:b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pPr lvl="0"/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pic>
        <p:nvPicPr>
          <p:cNvPr id="23" name="Picture Placeholder 22" descr="Cloud services, Blue 60 pictogram">
            <a:extLst>
              <a:ext uri="{FF2B5EF4-FFF2-40B4-BE49-F238E27FC236}">
                <a16:creationId xmlns:a16="http://schemas.microsoft.com/office/drawing/2014/main" id="{F874D8D2-C5FF-9A3D-5160-958D01AE3032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65" b="65"/>
          <a:stretch/>
        </p:blipFill>
        <p:spPr>
          <a:xfrm>
            <a:off x="18859500" y="576072"/>
            <a:ext cx="1217844" cy="121615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66D2B0-DDF7-0B7C-E715-47B26F1567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047999"/>
            <a:ext cx="4959350" cy="9153525"/>
          </a:xfrm>
        </p:spPr>
        <p:txBody>
          <a:bodyPr/>
          <a:lstStyle/>
          <a:p>
            <a:pPr lvl="0"/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penatibus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parturient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nascetur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mus.</a:t>
            </a:r>
          </a:p>
          <a:p>
            <a:pPr lvl="0"/>
            <a:r>
              <a:rPr lang="sk-SK" dirty="0"/>
              <a:t> </a:t>
            </a:r>
            <a:br>
              <a:rPr lang="sk-SK" dirty="0"/>
            </a:br>
            <a:r>
              <a:rPr lang="sk-SK" dirty="0" err="1"/>
              <a:t>Ornare</a:t>
            </a:r>
            <a:r>
              <a:rPr lang="sk-SK" dirty="0"/>
              <a:t> urna sed </a:t>
            </a:r>
            <a:r>
              <a:rPr lang="sk-SK" dirty="0" err="1"/>
              <a:t>elementum</a:t>
            </a:r>
            <a:r>
              <a:rPr lang="sk-SK" dirty="0"/>
              <a:t>. </a:t>
            </a:r>
            <a:r>
              <a:rPr lang="sk-SK" dirty="0" err="1"/>
              <a:t>Praesent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laoreet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nunc</a:t>
            </a:r>
            <a:r>
              <a:rPr lang="sk-SK" dirty="0"/>
              <a:t> </a:t>
            </a:r>
            <a:r>
              <a:rPr lang="sk-SK" dirty="0" err="1"/>
              <a:t>vel</a:t>
            </a:r>
            <a:r>
              <a:rPr lang="sk-SK" dirty="0"/>
              <a:t>, </a:t>
            </a:r>
            <a:r>
              <a:rPr lang="sk-SK" dirty="0" err="1"/>
              <a:t>tempus</a:t>
            </a:r>
            <a:r>
              <a:rPr lang="sk-SK" dirty="0"/>
              <a:t> </a:t>
            </a:r>
            <a:r>
              <a:rPr lang="sk-SK" dirty="0" err="1"/>
              <a:t>odio</a:t>
            </a:r>
            <a:r>
              <a:rPr lang="sk-SK" dirty="0"/>
              <a:t>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tellus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tortor</a:t>
            </a:r>
            <a:r>
              <a:rPr lang="sk-SK" dirty="0"/>
              <a:t> </a:t>
            </a:r>
            <a:r>
              <a:rPr lang="sk-SK" dirty="0" err="1"/>
              <a:t>sagittis</a:t>
            </a:r>
            <a:r>
              <a:rPr lang="sk-SK" dirty="0"/>
              <a:t> </a:t>
            </a:r>
            <a:r>
              <a:rPr lang="sk-SK" dirty="0" err="1"/>
              <a:t>luctus</a:t>
            </a:r>
            <a:r>
              <a:rPr lang="sk-SK" dirty="0"/>
              <a:t>.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, </a:t>
            </a:r>
            <a:r>
              <a:rPr lang="sk-SK" dirty="0" err="1"/>
              <a:t>aliquam</a:t>
            </a:r>
            <a:r>
              <a:rPr lang="sk-SK" dirty="0"/>
              <a:t>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, </a:t>
            </a:r>
            <a:r>
              <a:rPr lang="sk-SK" dirty="0" err="1"/>
              <a:t>iaculis</a:t>
            </a:r>
            <a:r>
              <a:rPr lang="sk-SK" dirty="0"/>
              <a:t> urna. </a:t>
            </a:r>
            <a:r>
              <a:rPr lang="sk-SK" dirty="0" err="1"/>
              <a:t>Proin</a:t>
            </a:r>
            <a:r>
              <a:rPr lang="sk-SK" dirty="0"/>
              <a:t> </a:t>
            </a:r>
            <a:r>
              <a:rPr lang="sk-SK" dirty="0" err="1"/>
              <a:t>dapibus</a:t>
            </a:r>
            <a:r>
              <a:rPr lang="sk-SK" dirty="0"/>
              <a:t> porta </a:t>
            </a:r>
            <a:r>
              <a:rPr lang="sk-SK" dirty="0" err="1"/>
              <a:t>mollis</a:t>
            </a:r>
            <a:r>
              <a:rPr lang="sk-SK" dirty="0"/>
              <a:t>.</a:t>
            </a:r>
            <a:br>
              <a:rPr lang="sk-SK" dirty="0"/>
            </a:br>
            <a:endParaRPr lang="sk-SK" dirty="0"/>
          </a:p>
          <a:p>
            <a:pPr lvl="0"/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 </a:t>
            </a:r>
            <a:r>
              <a:rPr lang="sk-SK" dirty="0" err="1"/>
              <a:t>pulvinar</a:t>
            </a:r>
            <a:r>
              <a:rPr lang="sk-SK" dirty="0"/>
              <a:t>, </a:t>
            </a:r>
            <a:r>
              <a:rPr lang="sk-SK" dirty="0" err="1"/>
              <a:t>erat</a:t>
            </a:r>
            <a:r>
              <a:rPr lang="sk-SK" dirty="0"/>
              <a:t> </a:t>
            </a:r>
            <a:r>
              <a:rPr lang="sk-SK" dirty="0" err="1"/>
              <a:t>risus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urna,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posuere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mi. </a:t>
            </a:r>
            <a:r>
              <a:rPr lang="sk-SK" dirty="0" err="1"/>
              <a:t>Fusce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ultrices</a:t>
            </a:r>
            <a:r>
              <a:rPr lang="sk-SK" dirty="0"/>
              <a:t> eros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dignissim</a:t>
            </a:r>
            <a:r>
              <a:rPr lang="sk-SK" dirty="0"/>
              <a:t>.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mollis</a:t>
            </a:r>
            <a:r>
              <a:rPr lang="sk-SK" dirty="0"/>
              <a:t> </a:t>
            </a:r>
            <a:r>
              <a:rPr lang="sk-SK" dirty="0" err="1"/>
              <a:t>nibh</a:t>
            </a:r>
            <a:r>
              <a:rPr lang="sk-SK" dirty="0"/>
              <a:t> at </a:t>
            </a:r>
            <a:r>
              <a:rPr lang="sk-SK" dirty="0" err="1"/>
              <a:t>nibh</a:t>
            </a:r>
            <a:r>
              <a:rPr lang="sk-SK" dirty="0"/>
              <a:t> </a:t>
            </a:r>
            <a:r>
              <a:rPr lang="sk-SK" dirty="0" err="1"/>
              <a:t>imperdiet</a:t>
            </a:r>
            <a:r>
              <a:rPr lang="sk-SK" dirty="0"/>
              <a:t>, sed </a:t>
            </a:r>
            <a:r>
              <a:rPr lang="sk-SK" dirty="0" err="1"/>
              <a:t>ullamcorper</a:t>
            </a:r>
            <a:r>
              <a:rPr lang="sk-SK" dirty="0"/>
              <a:t>.</a:t>
            </a:r>
          </a:p>
          <a:p>
            <a:pPr lvl="0"/>
            <a:endParaRPr lang="sk-SK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54B9F46-E8D6-A88B-01AE-36D98700D1D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1024" y="1282328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98E95973-0131-ABAB-2490-3DAE2B2024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34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473031889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DevOps, Blue 60 pictogram">
            <a:extLst>
              <a:ext uri="{FF2B5EF4-FFF2-40B4-BE49-F238E27FC236}">
                <a16:creationId xmlns:a16="http://schemas.microsoft.com/office/drawing/2014/main" id="{51B34E26-37FD-F0BD-95C3-F7ED741BD10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6072" y="576072"/>
            <a:ext cx="1216152" cy="1216152"/>
          </a:xfr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A6D1186-4E7F-2F60-12B1-9AF4D314C6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/>
          <a:p>
            <a:r>
              <a:rPr lang="sk-SK" dirty="0"/>
              <a:t>42pt text, 1 to 3 </a:t>
            </a:r>
            <a:r>
              <a:rPr lang="sk-SK" dirty="0" err="1"/>
              <a:t>lines</a:t>
            </a:r>
            <a:r>
              <a:rPr lang="sk-SK" dirty="0"/>
              <a:t>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pic>
        <p:nvPicPr>
          <p:cNvPr id="25" name="Picture Placeholder 24" descr="Connect, Blue 60 pictogram">
            <a:extLst>
              <a:ext uri="{FF2B5EF4-FFF2-40B4-BE49-F238E27FC236}">
                <a16:creationId xmlns:a16="http://schemas.microsoft.com/office/drawing/2014/main" id="{F2D9FD4E-EAC9-BED6-5772-46A2EACCD37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780000" y="576072"/>
            <a:ext cx="1216152" cy="1216152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6D99C-6F17-E1E7-0196-4D03B59796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2476500"/>
            <a:ext cx="6675120" cy="3048000"/>
          </a:xfrm>
        </p:spPr>
        <p:txBody>
          <a:bodyPr/>
          <a:lstStyle/>
          <a:p>
            <a:r>
              <a:rPr lang="sk-SK" dirty="0"/>
              <a:t>42pt text, 1 to 3 </a:t>
            </a:r>
            <a:r>
              <a:rPr lang="sk-SK" dirty="0" err="1"/>
              <a:t>lines</a:t>
            </a:r>
            <a:r>
              <a:rPr lang="sk-SK" dirty="0"/>
              <a:t>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pic>
        <p:nvPicPr>
          <p:cNvPr id="27" name="Picture Placeholder 26" descr="Cloud services, Blue 60 pictogram">
            <a:extLst>
              <a:ext uri="{FF2B5EF4-FFF2-40B4-BE49-F238E27FC236}">
                <a16:creationId xmlns:a16="http://schemas.microsoft.com/office/drawing/2014/main" id="{F374A78A-6A99-E00F-74BD-E97B240A2A1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76072" y="6473951"/>
            <a:ext cx="1216152" cy="121615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ACC7BC-D43A-286F-D412-3E80BD910C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/>
          <a:p>
            <a:r>
              <a:rPr lang="sk-SK" dirty="0"/>
              <a:t>42pt text, 1 to 3 </a:t>
            </a:r>
            <a:r>
              <a:rPr lang="sk-SK" dirty="0" err="1"/>
              <a:t>lines</a:t>
            </a:r>
            <a:r>
              <a:rPr lang="sk-SK" dirty="0"/>
              <a:t>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pic>
        <p:nvPicPr>
          <p:cNvPr id="29" name="Picture Placeholder 28" descr="User experience design, Blue 60 pictogram">
            <a:extLst>
              <a:ext uri="{FF2B5EF4-FFF2-40B4-BE49-F238E27FC236}">
                <a16:creationId xmlns:a16="http://schemas.microsoft.com/office/drawing/2014/main" id="{73C485B0-4D18-7BDB-AB7D-43307DCA39E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2780000" y="6477000"/>
            <a:ext cx="1216152" cy="121615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0C04E5-6CD5-81B3-7A6A-97564257D1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80000" y="8382000"/>
            <a:ext cx="6675120" cy="3048000"/>
          </a:xfrm>
        </p:spPr>
        <p:txBody>
          <a:bodyPr/>
          <a:lstStyle/>
          <a:p>
            <a:r>
              <a:rPr lang="sk-SK" dirty="0"/>
              <a:t>42pt text, 1 to 3 </a:t>
            </a:r>
            <a:r>
              <a:rPr lang="sk-SK" dirty="0" err="1"/>
              <a:t>lines</a:t>
            </a:r>
            <a:r>
              <a:rPr lang="sk-SK" dirty="0"/>
              <a:t>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C2262-C1E8-5F4F-160C-AA35D856E0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C7F9FBB-C19F-C4B8-340F-4BEF5E0F88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35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418150523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14DEA67-E208-B816-9E0B-22F8C3FB992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00" y="576072"/>
            <a:ext cx="4961128" cy="462153"/>
          </a:xfrm>
        </p:spPr>
        <p:txBody>
          <a:bodyPr/>
          <a:lstStyle/>
          <a:p>
            <a:r>
              <a:rPr lang="sk-SK" dirty="0"/>
              <a:t>24/28pt, 1 </a:t>
            </a:r>
            <a:r>
              <a:rPr lang="sk-SK" dirty="0" err="1"/>
              <a:t>line</a:t>
            </a:r>
            <a:r>
              <a:rPr lang="sk-SK" dirty="0"/>
              <a:t> maximum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A5A86E-DBFD-4474-4374-028564DCE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24000"/>
            <a:ext cx="4948428" cy="3048000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/>
              <a:t>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br>
              <a:rPr lang="sk-SK" dirty="0"/>
            </a:b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C2404-94BB-C260-075D-3ADE0B6CD1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3"/>
            <a:ext cx="4953000" cy="494842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one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8477C-F9B7-38D8-BB0A-C4FB2497A5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59350" cy="4948427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two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A174B7-7826-6C1F-BDB7-35B5A3BA85D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6670675"/>
            <a:ext cx="4953000" cy="494842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three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9AF40F-AAE6-0B84-FDAA-FB0BC0B61FF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6670675"/>
            <a:ext cx="4953000" cy="4948427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four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DD854A0-670B-1C98-A279-E1038F35AA51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881561E3-3C9C-B240-6626-16BB37AE55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36</a:t>
            </a:fld>
            <a:endParaRPr lang="sk-SK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0F94ABCB-98A1-F62A-244D-02BE4738FC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6099175"/>
            <a:ext cx="1162202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284234B1-791E-7E2F-D12A-3340C6CEC3C8}"/>
              </a:ext>
            </a:extLst>
          </p:cNvPr>
          <p:cNvCxnSpPr>
            <a:cxnSpLocks/>
          </p:cNvCxnSpPr>
          <p:nvPr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E2ADE9F6-CB29-5E43-B4EB-44886D157240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807747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 descr="Blue 10 half slide background">
            <a:extLst>
              <a:ext uri="{FF2B5EF4-FFF2-40B4-BE49-F238E27FC236}">
                <a16:creationId xmlns:a16="http://schemas.microsoft.com/office/drawing/2014/main" id="{07671525-5404-B5ED-3376-7785F0D2CBA9}"/>
              </a:ext>
            </a:extLst>
          </p:cNvPr>
          <p:cNvSpPr/>
          <p:nvPr/>
        </p:nvSpPr>
        <p:spPr bwMode="auto">
          <a:xfrm>
            <a:off x="0" y="0"/>
            <a:ext cx="12192000" cy="13716000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sk-SK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14DEA67-E208-B816-9E0B-22F8C3FB992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00" y="576072"/>
            <a:ext cx="4961128" cy="462153"/>
          </a:xfrm>
        </p:spPr>
        <p:txBody>
          <a:bodyPr/>
          <a:lstStyle/>
          <a:p>
            <a:r>
              <a:rPr lang="sk-SK" dirty="0"/>
              <a:t>24/28pt, 1 </a:t>
            </a:r>
            <a:r>
              <a:rPr lang="sk-SK" dirty="0" err="1"/>
              <a:t>line</a:t>
            </a:r>
            <a:r>
              <a:rPr lang="sk-SK" dirty="0"/>
              <a:t> maximum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A5A86E-DBFD-4474-4374-028564DCE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24000"/>
            <a:ext cx="4948428" cy="3048000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/>
              <a:t>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C2404-94BB-C260-075D-3ADE0B6CD1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3"/>
            <a:ext cx="4953000" cy="494842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one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8477C-F9B7-38D8-BB0A-C4FB2497A5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59350" cy="4948427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two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A174B7-7826-6C1F-BDB7-35B5A3BA85D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6670675"/>
            <a:ext cx="4953000" cy="494842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three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9AF40F-AAE6-0B84-FDAA-FB0BC0B61FF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6670675"/>
            <a:ext cx="4953000" cy="4948427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four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DD854A0-670B-1C98-A279-E1038F35AA51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881561E3-3C9C-B240-6626-16BB37AE55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37</a:t>
            </a:fld>
            <a:endParaRPr lang="sk-SK" dirty="0"/>
          </a:p>
        </p:txBody>
      </p:sp>
      <p:cxnSp>
        <p:nvCxnSpPr>
          <p:cNvPr id="14" name="Straight Connector 13" descr="Horizontal row divider">
            <a:extLst>
              <a:ext uri="{FF2B5EF4-FFF2-40B4-BE49-F238E27FC236}">
                <a16:creationId xmlns:a16="http://schemas.microsoft.com/office/drawing/2014/main" id="{B5EA9237-043F-29E5-4736-73FEB2881EB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12763500" y="6096000"/>
            <a:ext cx="11041063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50FD49DC-AF7B-75D0-ED55-900DE06176BD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434292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632D50B-E670-3E8D-4311-02C22747FD1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00" y="576072"/>
            <a:ext cx="4961128" cy="462153"/>
          </a:xfrm>
        </p:spPr>
        <p:txBody>
          <a:bodyPr/>
          <a:lstStyle/>
          <a:p>
            <a:r>
              <a:rPr lang="sk-SK" dirty="0"/>
              <a:t>24/28pt, 1 </a:t>
            </a:r>
            <a:r>
              <a:rPr lang="sk-SK" dirty="0" err="1"/>
              <a:t>line</a:t>
            </a:r>
            <a:r>
              <a:rPr lang="sk-SK" dirty="0"/>
              <a:t> maximum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A813D6-5ED6-9A38-316B-0E422FE225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3"/>
            <a:ext cx="4953000" cy="4948428"/>
          </a:xfrm>
        </p:spPr>
        <p:txBody>
          <a:bodyPr/>
          <a:lstStyle/>
          <a:p>
            <a:r>
              <a:rPr lang="sk-SK" dirty="0" err="1"/>
              <a:t>Section</a:t>
            </a:r>
            <a:r>
              <a:rPr lang="sk-SK" dirty="0"/>
              <a:t> </a:t>
            </a:r>
            <a:r>
              <a:rPr lang="sk-SK" dirty="0" err="1"/>
              <a:t>one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2FD26B-995C-97E5-79CE-C55473DED2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59350" cy="4948427"/>
          </a:xfrm>
        </p:spPr>
        <p:txBody>
          <a:bodyPr/>
          <a:lstStyle/>
          <a:p>
            <a:r>
              <a:rPr lang="sk-SK" dirty="0" err="1"/>
              <a:t>Section</a:t>
            </a:r>
            <a:r>
              <a:rPr lang="sk-SK" dirty="0"/>
              <a:t> </a:t>
            </a:r>
            <a:r>
              <a:rPr lang="sk-SK" dirty="0" err="1"/>
              <a:t>two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55F095-493C-B2AA-49B7-76B27ED1B01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6670675"/>
            <a:ext cx="4953000" cy="4948428"/>
          </a:xfrm>
        </p:spPr>
        <p:txBody>
          <a:bodyPr/>
          <a:lstStyle/>
          <a:p>
            <a:r>
              <a:rPr lang="sk-SK" dirty="0" err="1"/>
              <a:t>Section</a:t>
            </a:r>
            <a:r>
              <a:rPr lang="sk-SK" dirty="0"/>
              <a:t> </a:t>
            </a:r>
            <a:r>
              <a:rPr lang="sk-SK" dirty="0" err="1"/>
              <a:t>three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6453F0-0A6C-C895-C568-77196B99C5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6670675"/>
            <a:ext cx="4953000" cy="4948427"/>
          </a:xfrm>
        </p:spPr>
        <p:txBody>
          <a:bodyPr/>
          <a:lstStyle/>
          <a:p>
            <a:r>
              <a:rPr lang="sk-SK" dirty="0" err="1"/>
              <a:t>Section</a:t>
            </a:r>
            <a:r>
              <a:rPr lang="sk-SK" dirty="0"/>
              <a:t> </a:t>
            </a:r>
            <a:r>
              <a:rPr lang="sk-SK" dirty="0" err="1"/>
              <a:t>four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99B028-C63A-E86C-542E-0D7EC7BD6D8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EEFB1-F2DF-52F8-0426-D5D3216E42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38</a:t>
            </a:fld>
            <a:endParaRPr lang="sk-S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86563-2B8E-BC80-D0D7-1ED571ACC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23872"/>
            <a:ext cx="11044239" cy="4572128"/>
          </a:xfrm>
        </p:spPr>
        <p:txBody>
          <a:bodyPr/>
          <a:lstStyle/>
          <a:p>
            <a:r>
              <a:rPr lang="sk-SK" dirty="0"/>
              <a:t>68/84pt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1726E15D-8A4D-A0F0-7BE7-24B3C22A916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6096000"/>
            <a:ext cx="1162202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AC76C247-4AC1-F1B6-9922-D8649699E530}"/>
              </a:ext>
            </a:extLst>
          </p:cNvPr>
          <p:cNvCxnSpPr>
            <a:cxnSpLocks/>
          </p:cNvCxnSpPr>
          <p:nvPr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52413287-2DF2-D466-C99A-11B0C50BF1A4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77848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 descr="Blue 10 half slide background">
            <a:extLst>
              <a:ext uri="{FF2B5EF4-FFF2-40B4-BE49-F238E27FC236}">
                <a16:creationId xmlns:a16="http://schemas.microsoft.com/office/drawing/2014/main" id="{26A7866F-2601-8D7D-3DC3-0410C7458894}"/>
              </a:ext>
            </a:extLst>
          </p:cNvPr>
          <p:cNvSpPr/>
          <p:nvPr/>
        </p:nvSpPr>
        <p:spPr bwMode="auto">
          <a:xfrm>
            <a:off x="0" y="0"/>
            <a:ext cx="12192000" cy="13716000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sk-SK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632D50B-E670-3E8D-4311-02C22747FD1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00" y="576072"/>
            <a:ext cx="4961128" cy="462153"/>
          </a:xfrm>
        </p:spPr>
        <p:txBody>
          <a:bodyPr/>
          <a:lstStyle/>
          <a:p>
            <a:r>
              <a:rPr lang="sk-SK" dirty="0"/>
              <a:t>24/28pt, 1 </a:t>
            </a:r>
            <a:r>
              <a:rPr lang="sk-SK" dirty="0" err="1"/>
              <a:t>line</a:t>
            </a:r>
            <a:r>
              <a:rPr lang="sk-SK" dirty="0"/>
              <a:t> maximum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A813D6-5ED6-9A38-316B-0E422FE225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3"/>
            <a:ext cx="4953000" cy="4948428"/>
          </a:xfrm>
        </p:spPr>
        <p:txBody>
          <a:bodyPr/>
          <a:lstStyle/>
          <a:p>
            <a:r>
              <a:rPr lang="sk-SK" dirty="0" err="1"/>
              <a:t>Section</a:t>
            </a:r>
            <a:r>
              <a:rPr lang="sk-SK" dirty="0"/>
              <a:t> </a:t>
            </a:r>
            <a:r>
              <a:rPr lang="sk-SK" dirty="0" err="1"/>
              <a:t>one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2FD26B-995C-97E5-79CE-C55473DED2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59350" cy="4948427"/>
          </a:xfrm>
        </p:spPr>
        <p:txBody>
          <a:bodyPr/>
          <a:lstStyle/>
          <a:p>
            <a:r>
              <a:rPr lang="sk-SK" dirty="0" err="1"/>
              <a:t>Section</a:t>
            </a:r>
            <a:r>
              <a:rPr lang="sk-SK" dirty="0"/>
              <a:t> </a:t>
            </a:r>
            <a:r>
              <a:rPr lang="sk-SK" dirty="0" err="1"/>
              <a:t>two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55F095-493C-B2AA-49B7-76B27ED1B01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6670675"/>
            <a:ext cx="4953000" cy="4948428"/>
          </a:xfrm>
        </p:spPr>
        <p:txBody>
          <a:bodyPr/>
          <a:lstStyle/>
          <a:p>
            <a:r>
              <a:rPr lang="sk-SK" dirty="0" err="1"/>
              <a:t>Section</a:t>
            </a:r>
            <a:r>
              <a:rPr lang="sk-SK" dirty="0"/>
              <a:t> </a:t>
            </a:r>
            <a:r>
              <a:rPr lang="sk-SK" dirty="0" err="1"/>
              <a:t>three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6453F0-0A6C-C895-C568-77196B99C5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6670675"/>
            <a:ext cx="4953000" cy="4948427"/>
          </a:xfrm>
        </p:spPr>
        <p:txBody>
          <a:bodyPr/>
          <a:lstStyle/>
          <a:p>
            <a:r>
              <a:rPr lang="sk-SK" dirty="0" err="1"/>
              <a:t>Section</a:t>
            </a:r>
            <a:r>
              <a:rPr lang="sk-SK" dirty="0"/>
              <a:t> </a:t>
            </a:r>
            <a:r>
              <a:rPr lang="sk-SK" dirty="0" err="1"/>
              <a:t>four</a:t>
            </a:r>
            <a:endParaRPr lang="sk-SK" dirty="0"/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99B028-C63A-E86C-542E-0D7EC7BD6D8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EEFB1-F2DF-52F8-0426-D5D3216E42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39</a:t>
            </a:fld>
            <a:endParaRPr lang="sk-S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86563-2B8E-BC80-D0D7-1ED571ACC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23872"/>
            <a:ext cx="11044239" cy="4572128"/>
          </a:xfrm>
        </p:spPr>
        <p:txBody>
          <a:bodyPr/>
          <a:lstStyle/>
          <a:p>
            <a:r>
              <a:rPr lang="sk-SK" dirty="0"/>
              <a:t>68/84pt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cxnSp>
        <p:nvCxnSpPr>
          <p:cNvPr id="14" name="Straight Connector 13" descr="Horizontal row divider">
            <a:extLst>
              <a:ext uri="{FF2B5EF4-FFF2-40B4-BE49-F238E27FC236}">
                <a16:creationId xmlns:a16="http://schemas.microsoft.com/office/drawing/2014/main" id="{8DC4E1E9-3387-4200-7F38-1C352293959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12566073" y="6096000"/>
            <a:ext cx="11247951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F650F87C-C3BD-D045-7A22-525773420176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66992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55A89-31D3-C769-71AD-38E9ADC2B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6491" cy="2663825"/>
          </a:xfrm>
        </p:spPr>
        <p:txBody>
          <a:bodyPr/>
          <a:lstStyle/>
          <a:p>
            <a:r>
              <a:rPr lang="sk-SK" dirty="0"/>
              <a:t>Čo je to </a:t>
            </a:r>
            <a:r>
              <a:rPr lang="sk-SK" dirty="0" err="1"/>
              <a:t>GitOps</a:t>
            </a:r>
            <a:r>
              <a:rPr lang="sk-SK" dirty="0"/>
              <a:t>?</a:t>
            </a:r>
          </a:p>
        </p:txBody>
      </p:sp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41794889-6D85-5EF1-D228-19EEF3359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sk-SK" smtClean="0"/>
              <a:pPr/>
              <a:t>4</a:t>
            </a:fld>
            <a:endParaRPr lang="sk-SK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758058FD-55FE-14C2-54F7-4C716F103C0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2484813651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6A4A6-BFA6-4140-B1ED-1F00BB0D2D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263" y="6675438"/>
            <a:ext cx="4949825" cy="5519737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1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EDFC4-C9C9-2112-4D9D-362541F552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2738" y="6673850"/>
            <a:ext cx="4949825" cy="5521325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2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8D3721-3096-C555-ADE3-C6C024CF3F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6673850"/>
            <a:ext cx="4949825" cy="5521325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3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0DC560-FF7F-9500-14CC-65574A232B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73850"/>
            <a:ext cx="4949825" cy="5521325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4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F5069CF-12C8-5065-5D51-A2D4F896DB6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E2F33609-2C92-880F-C9F2-F22D27E3CF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40</a:t>
            </a:fld>
            <a:endParaRPr lang="sk-SK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7E90BA4-5429-905F-9204-DD3AC6EB14F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00" y="576072"/>
            <a:ext cx="4942078" cy="399592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F3C48B13-D468-45C9-5E8D-1CC3FCDBC2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577850" y="6100003"/>
            <a:ext cx="23236237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6B527F30-F60A-AA2B-370A-41F9EF0116AE}"/>
              </a:ext>
            </a:extLst>
          </p:cNvPr>
          <p:cNvCxnSpPr>
            <a:cxnSpLocks/>
          </p:cNvCxnSpPr>
          <p:nvPr/>
        </p:nvCxnSpPr>
        <p:spPr bwMode="auto">
          <a:xfrm>
            <a:off x="6096000" y="6100003"/>
            <a:ext cx="0" cy="60951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79B6307B-3FFE-4197-344B-4318A0921143}"/>
              </a:ext>
            </a:extLst>
          </p:cNvPr>
          <p:cNvCxnSpPr>
            <a:cxnSpLocks/>
          </p:cNvCxnSpPr>
          <p:nvPr/>
        </p:nvCxnSpPr>
        <p:spPr bwMode="auto">
          <a:xfrm>
            <a:off x="12195302" y="6100003"/>
            <a:ext cx="0" cy="60951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79653C59-D4EB-061B-BEE9-54F43A1A5BD7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6100003"/>
            <a:ext cx="0" cy="60951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5405793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 descr="Blue 10 half slide background">
            <a:extLst>
              <a:ext uri="{FF2B5EF4-FFF2-40B4-BE49-F238E27FC236}">
                <a16:creationId xmlns:a16="http://schemas.microsoft.com/office/drawing/2014/main" id="{0A7EE93C-1217-0222-1225-E4EEB7DBAEB7}"/>
              </a:ext>
            </a:extLst>
          </p:cNvPr>
          <p:cNvSpPr/>
          <p:nvPr/>
        </p:nvSpPr>
        <p:spPr bwMode="auto">
          <a:xfrm>
            <a:off x="-1" y="0"/>
            <a:ext cx="24387175" cy="6096000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sk-SK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6A4A6-BFA6-4140-B1ED-1F00BB0D2D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75882"/>
            <a:ext cx="4949825" cy="5519293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1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EDFC4-C9C9-2112-4D9D-362541F552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73851"/>
            <a:ext cx="4949825" cy="5521323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2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8D3721-3096-C555-ADE3-C6C024CF3F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6673851"/>
            <a:ext cx="4949825" cy="5521323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3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0DC560-FF7F-9500-14CC-65574A232B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73851"/>
            <a:ext cx="4949825" cy="5521324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4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F5069CF-12C8-5065-5D51-A2D4F896DB6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E2F33609-2C92-880F-C9F2-F22D27E3CF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41</a:t>
            </a:fld>
            <a:endParaRPr lang="sk-SK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4454D0F-8A4A-293D-E532-2D4AD5E89BF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00" y="576072"/>
            <a:ext cx="4942078" cy="399592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cxnSp>
        <p:nvCxnSpPr>
          <p:cNvPr id="15" name="Straight Connector 14" descr="Vertical column divider">
            <a:extLst>
              <a:ext uri="{FF2B5EF4-FFF2-40B4-BE49-F238E27FC236}">
                <a16:creationId xmlns:a16="http://schemas.microsoft.com/office/drawing/2014/main" id="{94878BED-52E0-8CDE-0511-5EF9D07E4C5A}"/>
              </a:ext>
            </a:extLst>
          </p:cNvPr>
          <p:cNvCxnSpPr>
            <a:cxnSpLocks/>
          </p:cNvCxnSpPr>
          <p:nvPr/>
        </p:nvCxnSpPr>
        <p:spPr bwMode="auto">
          <a:xfrm>
            <a:off x="6096000" y="6497782"/>
            <a:ext cx="0" cy="5697393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 descr="Vertical column divider">
            <a:extLst>
              <a:ext uri="{FF2B5EF4-FFF2-40B4-BE49-F238E27FC236}">
                <a16:creationId xmlns:a16="http://schemas.microsoft.com/office/drawing/2014/main" id="{455004F8-6CFC-2B5F-2DE8-3C331B6B7802}"/>
              </a:ext>
            </a:extLst>
          </p:cNvPr>
          <p:cNvCxnSpPr>
            <a:cxnSpLocks/>
          </p:cNvCxnSpPr>
          <p:nvPr/>
        </p:nvCxnSpPr>
        <p:spPr bwMode="auto">
          <a:xfrm>
            <a:off x="12192127" y="6500622"/>
            <a:ext cx="0" cy="5694553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 descr="Vertical column divider">
            <a:extLst>
              <a:ext uri="{FF2B5EF4-FFF2-40B4-BE49-F238E27FC236}">
                <a16:creationId xmlns:a16="http://schemas.microsoft.com/office/drawing/2014/main" id="{57087A44-392A-FC13-CCDF-F24FA402BD56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6497782"/>
            <a:ext cx="0" cy="5697393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077211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7E72D-2E58-5FA9-35AF-EA3BF67E2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6994" cy="4210177"/>
          </a:xfrm>
        </p:spPr>
        <p:txBody>
          <a:bodyPr/>
          <a:lstStyle/>
          <a:p>
            <a:r>
              <a:rPr lang="sk-SK" dirty="0"/>
              <a:t>68/84pt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F5069CF-12C8-5065-5D51-A2D4F896DB6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E2F33609-2C92-880F-C9F2-F22D27E3CF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42</a:t>
            </a:fld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6A4A6-BFA6-4140-B1ED-1F00BB0D2D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75882"/>
            <a:ext cx="4949825" cy="5519293"/>
          </a:xfrm>
        </p:spPr>
        <p:txBody>
          <a:bodyPr/>
          <a:lstStyle/>
          <a:p>
            <a:r>
              <a:rPr lang="sk-SK" sz="6800" dirty="0">
                <a:solidFill>
                  <a:srgbClr val="0F62FE"/>
                </a:solidFill>
              </a:rPr>
              <a:t>1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EDFC4-C9C9-2112-4D9D-362541F552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73851"/>
            <a:ext cx="4949825" cy="5521323"/>
          </a:xfrm>
        </p:spPr>
        <p:txBody>
          <a:bodyPr/>
          <a:lstStyle/>
          <a:p>
            <a:r>
              <a:rPr lang="sk-SK" sz="6800" dirty="0">
                <a:solidFill>
                  <a:srgbClr val="0F62FE"/>
                </a:solidFill>
              </a:rPr>
              <a:t>2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8D3721-3096-C555-ADE3-C6C024CF3F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6673851"/>
            <a:ext cx="4949825" cy="5521323"/>
          </a:xfrm>
        </p:spPr>
        <p:txBody>
          <a:bodyPr/>
          <a:lstStyle/>
          <a:p>
            <a:r>
              <a:rPr lang="sk-SK" sz="6800" dirty="0">
                <a:solidFill>
                  <a:srgbClr val="0F62FE"/>
                </a:solidFill>
              </a:rPr>
              <a:t>3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0DC560-FF7F-9500-14CC-65574A232B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73851"/>
            <a:ext cx="4949825" cy="5521324"/>
          </a:xfrm>
        </p:spPr>
        <p:txBody>
          <a:bodyPr/>
          <a:lstStyle/>
          <a:p>
            <a:r>
              <a:rPr lang="sk-SK" sz="6800" dirty="0">
                <a:solidFill>
                  <a:srgbClr val="0F62FE"/>
                </a:solidFill>
              </a:rPr>
              <a:t>4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F3C48B13-D468-45C9-5E8D-1CC3FCDBC286}"/>
              </a:ext>
            </a:extLst>
          </p:cNvPr>
          <p:cNvCxnSpPr>
            <a:cxnSpLocks/>
          </p:cNvCxnSpPr>
          <p:nvPr/>
        </p:nvCxnSpPr>
        <p:spPr bwMode="auto">
          <a:xfrm>
            <a:off x="577850" y="6096000"/>
            <a:ext cx="23226713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6B527F30-F60A-AA2B-370A-41F9EF0116AE}"/>
              </a:ext>
            </a:extLst>
          </p:cNvPr>
          <p:cNvCxnSpPr>
            <a:cxnSpLocks/>
          </p:cNvCxnSpPr>
          <p:nvPr/>
        </p:nvCxnSpPr>
        <p:spPr bwMode="auto">
          <a:xfrm>
            <a:off x="6096000" y="6096000"/>
            <a:ext cx="0" cy="609917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79B6307B-3FFE-4197-344B-4318A0921143}"/>
              </a:ext>
            </a:extLst>
          </p:cNvPr>
          <p:cNvCxnSpPr>
            <a:cxnSpLocks/>
          </p:cNvCxnSpPr>
          <p:nvPr/>
        </p:nvCxnSpPr>
        <p:spPr bwMode="auto">
          <a:xfrm>
            <a:off x="12192127" y="6096000"/>
            <a:ext cx="0" cy="609917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79653C59-D4EB-061B-BEE9-54F43A1A5BD7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6096000"/>
            <a:ext cx="0" cy="609917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2746743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descr="Blue 10 half slide background">
            <a:extLst>
              <a:ext uri="{FF2B5EF4-FFF2-40B4-BE49-F238E27FC236}">
                <a16:creationId xmlns:a16="http://schemas.microsoft.com/office/drawing/2014/main" id="{B035D47D-5EA8-F30E-59BE-8B5BEEB10315}"/>
              </a:ext>
            </a:extLst>
          </p:cNvPr>
          <p:cNvSpPr/>
          <p:nvPr/>
        </p:nvSpPr>
        <p:spPr bwMode="auto">
          <a:xfrm>
            <a:off x="-1" y="0"/>
            <a:ext cx="24387175" cy="6096000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sk-SK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B7E72D-2E58-5FA9-35AF-EA3BF67E2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6994" cy="4210177"/>
          </a:xfrm>
        </p:spPr>
        <p:txBody>
          <a:bodyPr/>
          <a:lstStyle/>
          <a:p>
            <a:r>
              <a:rPr lang="sk-SK" dirty="0"/>
              <a:t>68/84pt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F5069CF-12C8-5065-5D51-A2D4F896DB6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E2F33609-2C92-880F-C9F2-F22D27E3CF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43</a:t>
            </a:fld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6A4A6-BFA6-4140-B1ED-1F00BB0D2D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263" y="6675438"/>
            <a:ext cx="4949825" cy="5519737"/>
          </a:xfrm>
        </p:spPr>
        <p:txBody>
          <a:bodyPr/>
          <a:lstStyle/>
          <a:p>
            <a:r>
              <a:rPr lang="sk-SK" sz="6800" dirty="0">
                <a:solidFill>
                  <a:srgbClr val="0F62FE"/>
                </a:solidFill>
              </a:rPr>
              <a:t>1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EDFC4-C9C9-2112-4D9D-362541F552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2738" y="6673850"/>
            <a:ext cx="4949825" cy="5521325"/>
          </a:xfrm>
        </p:spPr>
        <p:txBody>
          <a:bodyPr/>
          <a:lstStyle/>
          <a:p>
            <a:r>
              <a:rPr lang="sk-SK" sz="6800" dirty="0">
                <a:solidFill>
                  <a:srgbClr val="0F62FE"/>
                </a:solidFill>
              </a:rPr>
              <a:t>2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8D3721-3096-C555-ADE3-C6C024CF3F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6673850"/>
            <a:ext cx="4949825" cy="5521325"/>
          </a:xfrm>
        </p:spPr>
        <p:txBody>
          <a:bodyPr/>
          <a:lstStyle/>
          <a:p>
            <a:r>
              <a:rPr lang="sk-SK" sz="6800" dirty="0">
                <a:solidFill>
                  <a:srgbClr val="0F62FE"/>
                </a:solidFill>
              </a:rPr>
              <a:t>3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0DC560-FF7F-9500-14CC-65574A232B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73850"/>
            <a:ext cx="4949825" cy="5521325"/>
          </a:xfrm>
        </p:spPr>
        <p:txBody>
          <a:bodyPr/>
          <a:lstStyle/>
          <a:p>
            <a:r>
              <a:rPr lang="sk-SK" sz="6800" dirty="0">
                <a:solidFill>
                  <a:srgbClr val="0F62FE"/>
                </a:solidFill>
              </a:rPr>
              <a:t>4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cxnSp>
        <p:nvCxnSpPr>
          <p:cNvPr id="16" name="Straight Connector 15" descr="Vertical column divider">
            <a:extLst>
              <a:ext uri="{FF2B5EF4-FFF2-40B4-BE49-F238E27FC236}">
                <a16:creationId xmlns:a16="http://schemas.microsoft.com/office/drawing/2014/main" id="{7BD7A910-E9B1-9AA2-F18F-4ACFA43F830D}"/>
              </a:ext>
            </a:extLst>
          </p:cNvPr>
          <p:cNvCxnSpPr>
            <a:cxnSpLocks/>
          </p:cNvCxnSpPr>
          <p:nvPr/>
        </p:nvCxnSpPr>
        <p:spPr bwMode="auto">
          <a:xfrm>
            <a:off x="6096000" y="6497782"/>
            <a:ext cx="0" cy="5697393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 descr="Vertical column divider">
            <a:extLst>
              <a:ext uri="{FF2B5EF4-FFF2-40B4-BE49-F238E27FC236}">
                <a16:creationId xmlns:a16="http://schemas.microsoft.com/office/drawing/2014/main" id="{995CDAE1-6633-BC46-9535-4F81A9B587F8}"/>
              </a:ext>
            </a:extLst>
          </p:cNvPr>
          <p:cNvCxnSpPr>
            <a:cxnSpLocks/>
          </p:cNvCxnSpPr>
          <p:nvPr/>
        </p:nvCxnSpPr>
        <p:spPr bwMode="auto">
          <a:xfrm>
            <a:off x="12192127" y="6500622"/>
            <a:ext cx="0" cy="5694553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7C884D65-8EC9-0EA0-AE21-08F894D315AF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6497782"/>
            <a:ext cx="0" cy="5697393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687391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BB14F-E027-AD4A-B94F-B46F7A4C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399592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7DC30C3-948E-8FD3-98BD-2975A8299E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6415" y="576071"/>
            <a:ext cx="4956048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one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F07F2-F8CE-D48A-9695-375C110032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1"/>
            <a:ext cx="4956048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two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3A692-67BC-0BBF-2CBC-B27D72EAAFC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1"/>
            <a:ext cx="4946904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three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EA6BC34-56CE-A7CE-939E-3B33F415629F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159423CD-D821-23C0-A869-C7B937916A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44</a:t>
            </a:fld>
            <a:endParaRPr lang="sk-S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8931D0-C5A4-68A6-9CD4-19EA3D1CBA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6415" y="6673850"/>
            <a:ext cx="4956048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four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F6FFC7-8BE2-A908-0641-8ACB50CC75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6673850"/>
            <a:ext cx="4956048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five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A26F7D5-A28D-782E-2D98-C9B79BA1710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6673850"/>
            <a:ext cx="4946904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six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0A1FC618-5F1A-2B5D-EE07-198B438967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6096000" y="569913"/>
            <a:ext cx="0" cy="1162526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 descr="Vertical column divider">
            <a:extLst>
              <a:ext uri="{FF2B5EF4-FFF2-40B4-BE49-F238E27FC236}">
                <a16:creationId xmlns:a16="http://schemas.microsoft.com/office/drawing/2014/main" id="{83660264-F372-0C70-A868-BBE1B912012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12188952" y="566928"/>
            <a:ext cx="0" cy="1162824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32E1F10B-84A4-D1CF-97C8-33416C0D7F3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69913"/>
            <a:ext cx="0" cy="1162526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 descr="Horizontal row divider">
            <a:extLst>
              <a:ext uri="{FF2B5EF4-FFF2-40B4-BE49-F238E27FC236}">
                <a16:creationId xmlns:a16="http://schemas.microsoft.com/office/drawing/2014/main" id="{7C7047D2-6E81-B507-EF57-648E688410D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6096000" y="6096000"/>
            <a:ext cx="17708563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815371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descr="Blue 10 quarter slide background">
            <a:extLst>
              <a:ext uri="{FF2B5EF4-FFF2-40B4-BE49-F238E27FC236}">
                <a16:creationId xmlns:a16="http://schemas.microsoft.com/office/drawing/2014/main" id="{24EB1604-9A03-7089-410A-1F3E6FB1BB6B}"/>
              </a:ext>
            </a:extLst>
          </p:cNvPr>
          <p:cNvSpPr/>
          <p:nvPr/>
        </p:nvSpPr>
        <p:spPr bwMode="auto">
          <a:xfrm>
            <a:off x="0" y="0"/>
            <a:ext cx="6096000" cy="13716000"/>
          </a:xfrm>
          <a:prstGeom prst="rect">
            <a:avLst/>
          </a:prstGeom>
          <a:solidFill>
            <a:srgbClr val="E5F6FF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sk-SK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5BB14F-E027-AD4A-B94F-B46F7A4C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399592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7DC30C3-948E-8FD3-98BD-2975A8299E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6415" y="576071"/>
            <a:ext cx="4956048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one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F07F2-F8CE-D48A-9695-375C110032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1"/>
            <a:ext cx="4956048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two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3A692-67BC-0BBF-2CBC-B27D72EAAFC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1"/>
            <a:ext cx="4946904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three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EA6BC34-56CE-A7CE-939E-3B33F415629F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159423CD-D821-23C0-A869-C7B937916A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45</a:t>
            </a:fld>
            <a:endParaRPr lang="sk-S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8931D0-C5A4-68A6-9CD4-19EA3D1CBA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6415" y="6673850"/>
            <a:ext cx="4956048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four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F6FFC7-8BE2-A908-0641-8ACB50CC75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6673850"/>
            <a:ext cx="4956048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five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A26F7D5-A28D-782E-2D98-C9B79BA1710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6673850"/>
            <a:ext cx="4946904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Section</a:t>
            </a:r>
            <a:r>
              <a:rPr lang="sk-SK" dirty="0">
                <a:solidFill>
                  <a:schemeClr val="accent1"/>
                </a:solidFill>
              </a:rPr>
              <a:t> </a:t>
            </a:r>
            <a:r>
              <a:rPr lang="sk-SK" dirty="0" err="1">
                <a:solidFill>
                  <a:schemeClr val="accent1"/>
                </a:solidFill>
              </a:rPr>
              <a:t>six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consequat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</p:txBody>
      </p:sp>
      <p:cxnSp>
        <p:nvCxnSpPr>
          <p:cNvPr id="17" name="Straight Connector 16" descr="Horizontal row divider">
            <a:extLst>
              <a:ext uri="{FF2B5EF4-FFF2-40B4-BE49-F238E27FC236}">
                <a16:creationId xmlns:a16="http://schemas.microsoft.com/office/drawing/2014/main" id="{FF86499D-8C1E-B0C8-A35B-27CE8262330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6667500" y="60960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FCF6A8FE-1AB8-78D4-0D77-0F52F5780E8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12188952" y="566928"/>
            <a:ext cx="0" cy="1162824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49415184-4BC9-AAFA-197E-6F9882FBF2E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69913"/>
            <a:ext cx="0" cy="1162526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847144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B64FA-0763-5474-1CA4-9E9DB0D6E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399592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pic>
        <p:nvPicPr>
          <p:cNvPr id="31" name="Picture Placeholder 30" descr="Concept, Blue 60 UI icon">
            <a:extLst>
              <a:ext uri="{FF2B5EF4-FFF2-40B4-BE49-F238E27FC236}">
                <a16:creationId xmlns:a16="http://schemas.microsoft.com/office/drawing/2014/main" id="{595ACBF9-59BD-77A5-6091-C838124DF3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7" r="197"/>
          <a:stretch/>
        </p:blipFill>
        <p:spPr>
          <a:xfrm>
            <a:off x="6667500" y="576072"/>
            <a:ext cx="402336" cy="40322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37A690-D3DB-EB10-7413-F16D08EC09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499" y="1524000"/>
            <a:ext cx="4956048" cy="3999102"/>
          </a:xfrm>
        </p:spPr>
        <p:txBody>
          <a:bodyPr/>
          <a:lstStyle/>
          <a:p>
            <a:r>
              <a:rPr lang="sk-SK" dirty="0">
                <a:latin typeface="IBM Plex Sans Medm" panose="020B0503050203000203" pitchFamily="34" charset="0"/>
              </a:rPr>
              <a:t>24pt </a:t>
            </a:r>
            <a:r>
              <a:rPr lang="sk-SK" dirty="0" err="1">
                <a:latin typeface="IBM Plex Sans Medm" panose="020B0503050203000203" pitchFamily="34" charset="0"/>
              </a:rPr>
              <a:t>subheading</a:t>
            </a:r>
            <a:r>
              <a:rPr lang="sk-SK" dirty="0">
                <a:latin typeface="IBM Plex Sans Medm" panose="020B0503050203000203" pitchFamily="34" charset="0"/>
              </a:rPr>
              <a:t> </a:t>
            </a:r>
            <a:br>
              <a:rPr lang="sk-SK" dirty="0"/>
            </a:br>
            <a:r>
              <a:rPr lang="sk-SK" dirty="0"/>
              <a:t>24pt text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</a:t>
            </a:r>
          </a:p>
          <a:p>
            <a:endParaRPr lang="sk-SK" dirty="0"/>
          </a:p>
          <a:p>
            <a:endParaRPr lang="sk-SK" dirty="0"/>
          </a:p>
        </p:txBody>
      </p:sp>
      <p:pic>
        <p:nvPicPr>
          <p:cNvPr id="35" name="Picture Placeholder 34" descr="Data 1, Blue 60 UI icon">
            <a:extLst>
              <a:ext uri="{FF2B5EF4-FFF2-40B4-BE49-F238E27FC236}">
                <a16:creationId xmlns:a16="http://schemas.microsoft.com/office/drawing/2014/main" id="{375136DA-41A6-CD66-8FD3-CFB436139D1F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97" r="197"/>
          <a:stretch/>
        </p:blipFill>
        <p:spPr>
          <a:xfrm>
            <a:off x="12763501" y="576072"/>
            <a:ext cx="402336" cy="40322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74D8C5-E47E-2DCE-1A5D-5615FE1A40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1524000"/>
            <a:ext cx="4953000" cy="3999102"/>
          </a:xfrm>
        </p:spPr>
        <p:txBody>
          <a:bodyPr/>
          <a:lstStyle/>
          <a:p>
            <a:r>
              <a:rPr lang="sk-SK" dirty="0">
                <a:latin typeface="IBM Plex Sans Medm" panose="020B0503050203000203" pitchFamily="34" charset="0"/>
              </a:rPr>
              <a:t>24pt </a:t>
            </a:r>
            <a:r>
              <a:rPr lang="sk-SK" dirty="0" err="1">
                <a:latin typeface="IBM Plex Sans Medm" panose="020B0503050203000203" pitchFamily="34" charset="0"/>
              </a:rPr>
              <a:t>subheading</a:t>
            </a:r>
            <a:r>
              <a:rPr lang="sk-SK" dirty="0">
                <a:latin typeface="IBM Plex Sans Medm" panose="020B0503050203000203" pitchFamily="34" charset="0"/>
              </a:rPr>
              <a:t> </a:t>
            </a:r>
            <a:br>
              <a:rPr lang="sk-SK" dirty="0"/>
            </a:br>
            <a:r>
              <a:rPr lang="sk-SK" dirty="0"/>
              <a:t>24pt text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</a:t>
            </a:r>
          </a:p>
          <a:p>
            <a:endParaRPr lang="sk-SK" dirty="0"/>
          </a:p>
          <a:p>
            <a:endParaRPr lang="sk-SK" dirty="0"/>
          </a:p>
        </p:txBody>
      </p:sp>
      <p:pic>
        <p:nvPicPr>
          <p:cNvPr id="37" name="Picture Placeholder 36" descr="Improve relevance, Blue 60 UI icon">
            <a:extLst>
              <a:ext uri="{FF2B5EF4-FFF2-40B4-BE49-F238E27FC236}">
                <a16:creationId xmlns:a16="http://schemas.microsoft.com/office/drawing/2014/main" id="{D6525062-6FEC-C170-9D07-0AEDCE9403F5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97" r="197"/>
          <a:stretch/>
        </p:blipFill>
        <p:spPr>
          <a:xfrm>
            <a:off x="18859501" y="576072"/>
            <a:ext cx="402336" cy="403225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B1F7058-C005-467C-229C-B56BA29F7C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523999"/>
            <a:ext cx="4946904" cy="3999099"/>
          </a:xfrm>
        </p:spPr>
        <p:txBody>
          <a:bodyPr/>
          <a:lstStyle/>
          <a:p>
            <a:r>
              <a:rPr lang="sk-SK" dirty="0">
                <a:latin typeface="IBM Plex Sans Medm" panose="020B0503050203000203" pitchFamily="34" charset="0"/>
              </a:rPr>
              <a:t>24pt </a:t>
            </a:r>
            <a:r>
              <a:rPr lang="sk-SK" dirty="0" err="1">
                <a:latin typeface="IBM Plex Sans Medm" panose="020B0503050203000203" pitchFamily="34" charset="0"/>
              </a:rPr>
              <a:t>subheading</a:t>
            </a:r>
            <a:r>
              <a:rPr lang="sk-SK" dirty="0">
                <a:latin typeface="IBM Plex Sans Medm" panose="020B0503050203000203" pitchFamily="34" charset="0"/>
              </a:rPr>
              <a:t> </a:t>
            </a:r>
            <a:br>
              <a:rPr lang="sk-SK" dirty="0"/>
            </a:br>
            <a:r>
              <a:rPr lang="sk-SK" dirty="0"/>
              <a:t>24pt text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</a:t>
            </a:r>
          </a:p>
          <a:p>
            <a:endParaRPr lang="sk-SK" dirty="0"/>
          </a:p>
          <a:p>
            <a:endParaRPr lang="sk-SK" dirty="0"/>
          </a:p>
        </p:txBody>
      </p:sp>
      <p:pic>
        <p:nvPicPr>
          <p:cNvPr id="39" name="Picture Placeholder 38" descr="Hybrid networking, Blue 60 UI icon">
            <a:extLst>
              <a:ext uri="{FF2B5EF4-FFF2-40B4-BE49-F238E27FC236}">
                <a16:creationId xmlns:a16="http://schemas.microsoft.com/office/drawing/2014/main" id="{14A7B4CC-7E83-212E-EB36-5B0756868BE6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97" r="197"/>
          <a:stretch/>
        </p:blipFill>
        <p:spPr>
          <a:xfrm>
            <a:off x="6667500" y="6694631"/>
            <a:ext cx="402336" cy="40322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F81F56A-E1C0-C008-4ACB-49E3035887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499" y="7623594"/>
            <a:ext cx="4956048" cy="3998295"/>
          </a:xfrm>
        </p:spPr>
        <p:txBody>
          <a:bodyPr/>
          <a:lstStyle/>
          <a:p>
            <a:r>
              <a:rPr lang="sk-SK" dirty="0">
                <a:latin typeface="IBM Plex Sans Medm" panose="020B0503050203000203" pitchFamily="34" charset="0"/>
              </a:rPr>
              <a:t>24pt </a:t>
            </a:r>
            <a:r>
              <a:rPr lang="sk-SK" dirty="0" err="1">
                <a:latin typeface="IBM Plex Sans Medm" panose="020B0503050203000203" pitchFamily="34" charset="0"/>
              </a:rPr>
              <a:t>subheading</a:t>
            </a:r>
            <a:r>
              <a:rPr lang="sk-SK" dirty="0">
                <a:latin typeface="IBM Plex Sans Medm" panose="020B0503050203000203" pitchFamily="34" charset="0"/>
              </a:rPr>
              <a:t> </a:t>
            </a:r>
            <a:br>
              <a:rPr lang="sk-SK" dirty="0"/>
            </a:br>
            <a:r>
              <a:rPr lang="sk-SK" dirty="0"/>
              <a:t>24pt text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</a:t>
            </a:r>
          </a:p>
          <a:p>
            <a:endParaRPr lang="sk-SK" dirty="0"/>
          </a:p>
          <a:p>
            <a:endParaRPr lang="sk-SK" dirty="0"/>
          </a:p>
        </p:txBody>
      </p:sp>
      <p:pic>
        <p:nvPicPr>
          <p:cNvPr id="42" name="Picture Placeholder 41" descr="Word cloud, Blue 60 UI icon">
            <a:extLst>
              <a:ext uri="{FF2B5EF4-FFF2-40B4-BE49-F238E27FC236}">
                <a16:creationId xmlns:a16="http://schemas.microsoft.com/office/drawing/2014/main" id="{A8080ED2-152D-9FCD-5E60-32A4EAE6F9B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197" r="197"/>
          <a:stretch/>
        </p:blipFill>
        <p:spPr>
          <a:xfrm>
            <a:off x="12763501" y="6694631"/>
            <a:ext cx="402336" cy="403225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7D55C26-5E2E-02CF-D74C-6147F65227A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80000" y="7623594"/>
            <a:ext cx="4956048" cy="3998291"/>
          </a:xfrm>
        </p:spPr>
        <p:txBody>
          <a:bodyPr/>
          <a:lstStyle/>
          <a:p>
            <a:r>
              <a:rPr lang="sk-SK" dirty="0">
                <a:latin typeface="IBM Plex Sans Medm" panose="020B0503050203000203" pitchFamily="34" charset="0"/>
              </a:rPr>
              <a:t>24pt </a:t>
            </a:r>
            <a:r>
              <a:rPr lang="sk-SK" dirty="0" err="1">
                <a:latin typeface="IBM Plex Sans Medm" panose="020B0503050203000203" pitchFamily="34" charset="0"/>
              </a:rPr>
              <a:t>subheading</a:t>
            </a:r>
            <a:r>
              <a:rPr lang="sk-SK" dirty="0">
                <a:latin typeface="IBM Plex Sans Medm" panose="020B0503050203000203" pitchFamily="34" charset="0"/>
              </a:rPr>
              <a:t> </a:t>
            </a:r>
            <a:br>
              <a:rPr lang="sk-SK" dirty="0"/>
            </a:br>
            <a:r>
              <a:rPr lang="sk-SK" dirty="0"/>
              <a:t>24pt text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</a:t>
            </a:r>
          </a:p>
          <a:p>
            <a:endParaRPr lang="sk-SK" dirty="0"/>
          </a:p>
          <a:p>
            <a:endParaRPr lang="sk-SK" dirty="0"/>
          </a:p>
        </p:txBody>
      </p:sp>
      <p:pic>
        <p:nvPicPr>
          <p:cNvPr id="43" name="Picture Placeholder 42" descr="Decision tree, Blue 60 UI icon">
            <a:extLst>
              <a:ext uri="{FF2B5EF4-FFF2-40B4-BE49-F238E27FC236}">
                <a16:creationId xmlns:a16="http://schemas.microsoft.com/office/drawing/2014/main" id="{2D217E6A-CA37-5C98-8690-957CB8A531B5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197" r="197"/>
          <a:stretch/>
        </p:blipFill>
        <p:spPr>
          <a:xfrm>
            <a:off x="18859501" y="6694631"/>
            <a:ext cx="402336" cy="403225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03615D-1752-C6C6-5789-24496291C4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623594"/>
            <a:ext cx="4946904" cy="3998287"/>
          </a:xfrm>
        </p:spPr>
        <p:txBody>
          <a:bodyPr/>
          <a:lstStyle/>
          <a:p>
            <a:r>
              <a:rPr lang="sk-SK" dirty="0">
                <a:latin typeface="IBM Plex Sans Medm" panose="020B0503050203000203" pitchFamily="34" charset="0"/>
              </a:rPr>
              <a:t>24pt </a:t>
            </a:r>
            <a:r>
              <a:rPr lang="sk-SK" dirty="0" err="1">
                <a:latin typeface="IBM Plex Sans Medm" panose="020B0503050203000203" pitchFamily="34" charset="0"/>
              </a:rPr>
              <a:t>subheading</a:t>
            </a:r>
            <a:r>
              <a:rPr lang="sk-SK" dirty="0">
                <a:latin typeface="IBM Plex Sans Medm" panose="020B0503050203000203" pitchFamily="34" charset="0"/>
              </a:rPr>
              <a:t> </a:t>
            </a:r>
            <a:br>
              <a:rPr lang="sk-SK" dirty="0"/>
            </a:br>
            <a:r>
              <a:rPr lang="sk-SK" dirty="0"/>
              <a:t>24pt text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</a:t>
            </a:r>
          </a:p>
          <a:p>
            <a:endParaRPr lang="sk-SK" dirty="0"/>
          </a:p>
          <a:p>
            <a:endParaRPr lang="sk-SK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34AEF0A0-E997-0380-3315-FAFE14B8A12D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AF968F-5146-6BB0-FE76-355F39A06A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46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826977624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8BE70-44ED-DD6E-92E4-783F4FB9C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9475" cy="3413126"/>
          </a:xfrm>
        </p:spPr>
        <p:txBody>
          <a:bodyPr/>
          <a:lstStyle/>
          <a:p>
            <a:r>
              <a:rPr lang="sk-SK" dirty="0"/>
              <a:t>68/84pt </a:t>
            </a:r>
            <a:r>
              <a:rPr lang="sk-SK" dirty="0" err="1"/>
              <a:t>headline</a:t>
            </a:r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DFB6B-EB9D-4E34-F486-049288D28E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80000" y="576072"/>
            <a:ext cx="4953000" cy="4954587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1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24A5BD-D641-6EFF-B802-15461031EF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2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.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F879DA-16C5-F650-3B93-309BB2F32C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BDB38AB8-1AE5-B32D-65B1-F829658B9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47</a:t>
            </a:fld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D7DBB8-46F1-ED7C-13AC-70055AAD18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263" y="6675438"/>
            <a:ext cx="4949825" cy="5519737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3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sem.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012BBB-ECDE-B411-A680-48D58365E4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738" y="6673850"/>
            <a:ext cx="4949825" cy="5521325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4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D1D7B32-A194-89B9-3AEE-F76F4D6C73C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780000" y="6673850"/>
            <a:ext cx="4949825" cy="5521325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5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D790C1-5D12-A8CA-86CE-04DB45F04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73850"/>
            <a:ext cx="4949825" cy="5521325"/>
          </a:xfrm>
        </p:spPr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6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73538584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8BE70-44ED-DD6E-92E4-783F4FB9C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</a:t>
            </a:r>
            <a:br>
              <a:rPr lang="sk-SK" dirty="0"/>
            </a:br>
            <a:r>
              <a:rPr lang="sk-SK" dirty="0"/>
              <a:t>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DFB6B-EB9D-4E34-F486-049288D28E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1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24A5BD-D641-6EFF-B802-15461031EF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2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.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F879DA-16C5-F650-3B93-309BB2F32C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BDB38AB8-1AE5-B32D-65B1-F829658B9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sk-SK" smtClean="0"/>
              <a:pPr/>
              <a:t>48</a:t>
            </a:fld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D7DBB8-46F1-ED7C-13AC-70055AAD18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3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sem.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012BBB-ECDE-B411-A680-48D58365E4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4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D1D7B32-A194-89B9-3AEE-F76F4D6C73C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5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D790C1-5D12-A8CA-86CE-04DB45F04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sk-SK" sz="6800" dirty="0">
                <a:solidFill>
                  <a:schemeClr val="accent1"/>
                </a:solidFill>
              </a:rPr>
              <a:t>6</a:t>
            </a:r>
          </a:p>
          <a:p>
            <a:br>
              <a:rPr lang="sk-SK" dirty="0"/>
            </a:br>
            <a:r>
              <a:rPr lang="sk-SK" dirty="0" err="1"/>
              <a:t>Numbers</a:t>
            </a:r>
            <a:r>
              <a:rPr lang="sk-SK" dirty="0"/>
              <a:t> are </a:t>
            </a:r>
            <a:r>
              <a:rPr lang="sk-SK" dirty="0" err="1"/>
              <a:t>optional</a:t>
            </a:r>
            <a:r>
              <a:rPr lang="sk-SK" dirty="0"/>
              <a:t>.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55145554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052BC-A31A-3AFD-FA62-5B081B61C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61F429-A819-1589-FBA7-B0AB71D7DF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7999"/>
            <a:ext cx="4946904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</a:t>
            </a:r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00F604-0481-AD77-9049-C690DC1A44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mattis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, </a:t>
            </a:r>
            <a:r>
              <a:rPr lang="sk-SK" dirty="0" err="1"/>
              <a:t>efficitur</a:t>
            </a:r>
            <a:r>
              <a:rPr lang="sk-SK" dirty="0"/>
              <a:t> </a:t>
            </a:r>
            <a:r>
              <a:rPr lang="sk-SK" dirty="0" err="1"/>
              <a:t>scelerisque</a:t>
            </a:r>
            <a:r>
              <a:rPr lang="sk-SK" dirty="0"/>
              <a:t> </a:t>
            </a:r>
            <a:r>
              <a:rPr lang="sk-SK" dirty="0" err="1"/>
              <a:t>velit</a:t>
            </a:r>
            <a:r>
              <a:rPr lang="sk-SK" dirty="0"/>
              <a:t>. </a:t>
            </a:r>
            <a:r>
              <a:rPr lang="sk-SK" dirty="0" err="1"/>
              <a:t>Vestibulum</a:t>
            </a:r>
            <a:r>
              <a:rPr lang="sk-SK" dirty="0"/>
              <a:t> </a:t>
            </a:r>
            <a:r>
              <a:rPr lang="sk-SK" dirty="0" err="1"/>
              <a:t>viverra</a:t>
            </a:r>
            <a:r>
              <a:rPr lang="sk-SK" dirty="0"/>
              <a:t>, </a:t>
            </a:r>
            <a:r>
              <a:rPr lang="sk-SK" dirty="0" err="1"/>
              <a:t>ante</a:t>
            </a:r>
            <a:r>
              <a:rPr lang="sk-SK" dirty="0"/>
              <a:t> </a:t>
            </a:r>
            <a:r>
              <a:rPr lang="sk-SK" dirty="0" err="1"/>
              <a:t>ac</a:t>
            </a:r>
            <a:r>
              <a:rPr lang="sk-SK" dirty="0"/>
              <a:t> </a:t>
            </a:r>
            <a:r>
              <a:rPr lang="sk-SK" dirty="0" err="1"/>
              <a:t>placerat</a:t>
            </a:r>
            <a:r>
              <a:rPr lang="sk-SK" dirty="0"/>
              <a:t>. 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7" name="Picture Placeholder 10" descr="Place imagery here">
            <a:extLst>
              <a:ext uri="{FF2B5EF4-FFF2-40B4-BE49-F238E27FC236}">
                <a16:creationId xmlns:a16="http://schemas.microsoft.com/office/drawing/2014/main" id="{77A7CC8A-F8D4-01B6-C299-15983476AE0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sk-SK" dirty="0" err="1"/>
              <a:t>Place</a:t>
            </a:r>
            <a:r>
              <a:rPr lang="sk-SK" dirty="0"/>
              <a:t> </a:t>
            </a:r>
            <a:r>
              <a:rPr lang="sk-SK" dirty="0" err="1"/>
              <a:t>imagery</a:t>
            </a:r>
            <a:r>
              <a:rPr lang="sk-SK" dirty="0"/>
              <a:t> </a:t>
            </a:r>
            <a:r>
              <a:rPr lang="sk-SK" dirty="0" err="1"/>
              <a:t>here</a:t>
            </a:r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B75C6E-9935-614F-FDDF-F1F6697CD61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2422" y="1282382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57923939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66CEE3-C191-8A02-9444-EEE0A7A1A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B0F9-ACA0-3E9C-E735-54A2DC363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3995928"/>
          </a:xfrm>
        </p:spPr>
        <p:txBody>
          <a:bodyPr/>
          <a:lstStyle/>
          <a:p>
            <a:r>
              <a:rPr lang="sk-SK" sz="4200" dirty="0"/>
              <a:t>Stručná história nasadzovania aplikácií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6B87DC-882D-B0F4-7E60-940240246B9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6415" y="576071"/>
            <a:ext cx="4956048" cy="4956048"/>
          </a:xfrm>
        </p:spPr>
        <p:txBody>
          <a:bodyPr/>
          <a:lstStyle/>
          <a:p>
            <a:r>
              <a:rPr lang="sk-SK" dirty="0">
                <a:solidFill>
                  <a:schemeClr val="accent1"/>
                </a:solidFill>
              </a:rPr>
              <a:t>90. roky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/>
              <a:t>Monolity na fyzických serveroch;</a:t>
            </a:r>
          </a:p>
          <a:p>
            <a:r>
              <a:rPr lang="sk-SK" dirty="0"/>
              <a:t>Nasadzovanie: kopírovanie </a:t>
            </a:r>
            <a:r>
              <a:rPr lang="sk-SK" dirty="0" err="1"/>
              <a:t>bináriek</a:t>
            </a:r>
            <a:r>
              <a:rPr lang="sk-SK" dirty="0"/>
              <a:t> na fyzické </a:t>
            </a:r>
            <a:r>
              <a:rPr lang="sk-SK" dirty="0" err="1"/>
              <a:t>servre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F5F81-1965-FB64-8E1A-AF4E64C1344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1"/>
            <a:ext cx="4956048" cy="4956048"/>
          </a:xfrm>
        </p:spPr>
        <p:txBody>
          <a:bodyPr/>
          <a:lstStyle/>
          <a:p>
            <a:r>
              <a:rPr lang="sk-SK" dirty="0">
                <a:solidFill>
                  <a:schemeClr val="accent1"/>
                </a:solidFill>
              </a:rPr>
              <a:t>Prvé desaťročie 21. storočia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/>
              <a:t>Virtuálne stroje a prvé formy SOA;</a:t>
            </a:r>
          </a:p>
          <a:p>
            <a:r>
              <a:rPr lang="sk-SK" dirty="0"/>
              <a:t>Nasadzovanie: balíčky + konfigurácia v každej VM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C3C0F4-6397-C06F-6A8D-0AF092087FD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1"/>
            <a:ext cx="4946904" cy="4956048"/>
          </a:xfrm>
        </p:spPr>
        <p:txBody>
          <a:bodyPr/>
          <a:lstStyle/>
          <a:p>
            <a:r>
              <a:rPr lang="sk-SK" dirty="0">
                <a:solidFill>
                  <a:schemeClr val="accent1"/>
                </a:solidFill>
              </a:rPr>
              <a:t>Cca 2013+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/>
              <a:t>Zrod </a:t>
            </a:r>
            <a:r>
              <a:rPr lang="sk-SK" dirty="0" err="1"/>
              <a:t>kontajnerizácie</a:t>
            </a:r>
            <a:r>
              <a:rPr lang="sk-SK" dirty="0"/>
              <a:t>, LXC, neskôr </a:t>
            </a:r>
            <a:r>
              <a:rPr lang="sk-SK" dirty="0" err="1"/>
              <a:t>Docker</a:t>
            </a:r>
            <a:r>
              <a:rPr lang="sk-SK" dirty="0"/>
              <a:t>;</a:t>
            </a:r>
          </a:p>
          <a:p>
            <a:r>
              <a:rPr lang="sk-SK" dirty="0"/>
              <a:t>Liek na “</a:t>
            </a:r>
            <a:r>
              <a:rPr lang="sk-SK" dirty="0" err="1"/>
              <a:t>It</a:t>
            </a:r>
            <a:r>
              <a:rPr lang="sk-SK" dirty="0"/>
              <a:t> </a:t>
            </a:r>
            <a:r>
              <a:rPr lang="sk-SK" dirty="0" err="1"/>
              <a:t>works</a:t>
            </a:r>
            <a:r>
              <a:rPr lang="sk-SK" dirty="0"/>
              <a:t> on my </a:t>
            </a:r>
            <a:r>
              <a:rPr lang="sk-SK" dirty="0" err="1"/>
              <a:t>machine</a:t>
            </a:r>
            <a:r>
              <a:rPr lang="sk-SK" dirty="0"/>
              <a:t>“.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3A96188-295A-F2D8-20C4-59E61D67187F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AF8FC3A8-F389-7C3E-0E41-E07540A901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5</a:t>
            </a:fld>
            <a:endParaRPr lang="sk-S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34BD0B-68C3-D06F-6303-8F8596957B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6415" y="6673850"/>
            <a:ext cx="4956048" cy="4956048"/>
          </a:xfrm>
        </p:spPr>
        <p:txBody>
          <a:bodyPr/>
          <a:lstStyle/>
          <a:p>
            <a:r>
              <a:rPr lang="sk-SK" dirty="0">
                <a:solidFill>
                  <a:schemeClr val="accent1"/>
                </a:solidFill>
              </a:rPr>
              <a:t>Cca 2014+</a:t>
            </a:r>
          </a:p>
          <a:p>
            <a:endParaRPr lang="sk-SK" dirty="0">
              <a:solidFill>
                <a:schemeClr val="accent1"/>
              </a:solidFill>
            </a:endParaRPr>
          </a:p>
          <a:p>
            <a:r>
              <a:rPr lang="sk-SK" dirty="0"/>
              <a:t>Prechod k architektúre </a:t>
            </a:r>
            <a:r>
              <a:rPr lang="sk-SK" dirty="0" err="1"/>
              <a:t>mikroservís</a:t>
            </a:r>
            <a:r>
              <a:rPr lang="sk-SK" dirty="0"/>
              <a:t>: Každá ms beží vo </a:t>
            </a:r>
            <a:r>
              <a:rPr lang="sk-SK" dirty="0" err="1"/>
              <a:t>vlasnom</a:t>
            </a:r>
            <a:r>
              <a:rPr lang="sk-SK" dirty="0"/>
              <a:t> kontajnery, má vlastný životný cyklus, technológiu, tím...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54C45F-3AA0-98DC-1FCB-8956AED838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000" y="6673850"/>
            <a:ext cx="4956048" cy="4956048"/>
          </a:xfrm>
        </p:spPr>
        <p:txBody>
          <a:bodyPr/>
          <a:lstStyle/>
          <a:p>
            <a:r>
              <a:rPr lang="sk-SK" dirty="0">
                <a:solidFill>
                  <a:schemeClr val="accent1"/>
                </a:solidFill>
              </a:rPr>
              <a:t>2014 - dnes</a:t>
            </a:r>
            <a:br>
              <a:rPr lang="sk-SK" dirty="0">
                <a:solidFill>
                  <a:schemeClr val="accent1"/>
                </a:solidFill>
              </a:rPr>
            </a:br>
            <a:endParaRPr lang="sk-SK" dirty="0">
              <a:solidFill>
                <a:schemeClr val="accent1"/>
              </a:solidFill>
            </a:endParaRPr>
          </a:p>
          <a:p>
            <a:r>
              <a:rPr lang="sk-SK" dirty="0"/>
              <a:t>Orchestrácia kontajnerov – nástup </a:t>
            </a:r>
            <a:r>
              <a:rPr lang="sk-SK" dirty="0" err="1"/>
              <a:t>Kubernetes</a:t>
            </a:r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348610-B891-5EBE-FEE4-0DEAD33F88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6673850"/>
            <a:ext cx="4946904" cy="495604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Súčastnosť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>
              <a:solidFill>
                <a:schemeClr val="accent1"/>
              </a:solidFill>
            </a:endParaRPr>
          </a:p>
          <a:p>
            <a:r>
              <a:rPr lang="sk-SK" dirty="0" err="1"/>
              <a:t>Cloud-native</a:t>
            </a:r>
            <a:r>
              <a:rPr lang="sk-SK" dirty="0"/>
              <a:t> ekosystém: aplikácie </a:t>
            </a:r>
            <a:r>
              <a:rPr lang="sk-SK" dirty="0" err="1"/>
              <a:t>naprhované</a:t>
            </a:r>
            <a:r>
              <a:rPr lang="sk-SK" dirty="0"/>
              <a:t> priamo pre K8s + CI/CD + </a:t>
            </a:r>
            <a:r>
              <a:rPr lang="sk-SK" dirty="0" err="1"/>
              <a:t>GitOps</a:t>
            </a:r>
            <a:r>
              <a:rPr lang="sk-SK" dirty="0"/>
              <a:t>;</a:t>
            </a:r>
          </a:p>
          <a:p>
            <a:r>
              <a:rPr lang="sk-SK" dirty="0" err="1"/>
              <a:t>Managed</a:t>
            </a:r>
            <a:r>
              <a:rPr lang="sk-SK" dirty="0"/>
              <a:t> K8s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843292F7-6D60-49DA-A44D-2F3A866275E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6096000" y="569913"/>
            <a:ext cx="0" cy="1162526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 descr="Vertical column divider">
            <a:extLst>
              <a:ext uri="{FF2B5EF4-FFF2-40B4-BE49-F238E27FC236}">
                <a16:creationId xmlns:a16="http://schemas.microsoft.com/office/drawing/2014/main" id="{A4968DBB-C11C-66B8-6C7B-BD43778D7C9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12188952" y="566928"/>
            <a:ext cx="0" cy="1162824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186CBA6F-F28E-0A47-A866-2C13C37ECB3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69913"/>
            <a:ext cx="0" cy="1162526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 descr="Horizontal row divider">
            <a:extLst>
              <a:ext uri="{FF2B5EF4-FFF2-40B4-BE49-F238E27FC236}">
                <a16:creationId xmlns:a16="http://schemas.microsoft.com/office/drawing/2014/main" id="{40569F47-0016-8C84-A642-629C1D11E3B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6096000" y="6096000"/>
            <a:ext cx="17708563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510997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59D58-D491-3483-AE0D-C22BBB898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152558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F1CD3B-2A01-E711-C759-388E531EF8A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00" y="3041649"/>
            <a:ext cx="4956175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072D820-4946-C433-1EA2-95AC158B8C6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66720-5FBA-6A9B-ED48-552FBF0BE86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228203-3C2A-F6C9-46BB-611A2E92DE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50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635803670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870A8-9954-F104-8C83-05BB34CEC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152558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3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DEFF15-C20F-BFDE-DFFD-AD4F1BAA00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1649"/>
            <a:ext cx="4956175" cy="9153525"/>
          </a:xfrm>
        </p:spPr>
        <p:txBody>
          <a:bodyPr/>
          <a:lstStyle/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 </a:t>
            </a:r>
            <a:r>
              <a:rPr lang="sk-SK" dirty="0" err="1"/>
              <a:t>donec</a:t>
            </a:r>
            <a:r>
              <a:rPr lang="sk-SK" dirty="0"/>
              <a:t> </a:t>
            </a:r>
            <a:r>
              <a:rPr lang="sk-SK" dirty="0" err="1"/>
              <a:t>quam</a:t>
            </a:r>
            <a:r>
              <a:rPr lang="sk-SK" dirty="0"/>
              <a:t> </a:t>
            </a:r>
            <a:r>
              <a:rPr lang="sk-SK" dirty="0" err="1"/>
              <a:t>felis</a:t>
            </a:r>
            <a:r>
              <a:rPr lang="sk-SK" dirty="0"/>
              <a:t> </a:t>
            </a:r>
            <a:r>
              <a:rPr lang="sk-SK" dirty="0" err="1"/>
              <a:t>ultricies</a:t>
            </a:r>
            <a:r>
              <a:rPr lang="sk-SK" dirty="0"/>
              <a:t> </a:t>
            </a:r>
            <a:r>
              <a:rPr lang="sk-SK" dirty="0" err="1"/>
              <a:t>nec</a:t>
            </a:r>
            <a:r>
              <a:rPr lang="sk-SK" dirty="0"/>
              <a:t> </a:t>
            </a:r>
            <a:r>
              <a:rPr lang="sk-SK" dirty="0" err="1"/>
              <a:t>pellentesque</a:t>
            </a:r>
            <a:r>
              <a:rPr lang="sk-SK" dirty="0"/>
              <a:t> </a:t>
            </a:r>
            <a:r>
              <a:rPr lang="sk-SK" dirty="0" err="1"/>
              <a:t>eu</a:t>
            </a:r>
            <a:r>
              <a:rPr lang="sk-SK" dirty="0"/>
              <a:t> </a:t>
            </a:r>
            <a:r>
              <a:rPr lang="sk-SK" dirty="0" err="1"/>
              <a:t>pretium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sem. </a:t>
            </a:r>
            <a:r>
              <a:rPr lang="sk-SK" dirty="0" err="1"/>
              <a:t>Nulla</a:t>
            </a:r>
            <a:r>
              <a:rPr lang="sk-SK" dirty="0"/>
              <a:t> </a:t>
            </a:r>
            <a:r>
              <a:rPr lang="sk-SK" dirty="0" err="1"/>
              <a:t>conset</a:t>
            </a:r>
            <a:r>
              <a:rPr lang="sk-SK" dirty="0"/>
              <a:t> </a:t>
            </a:r>
            <a:r>
              <a:rPr lang="sk-SK" dirty="0" err="1"/>
              <a:t>massa</a:t>
            </a:r>
            <a:r>
              <a:rPr lang="sk-SK" dirty="0"/>
              <a:t> </a:t>
            </a:r>
            <a:r>
              <a:rPr lang="sk-SK" dirty="0" err="1"/>
              <a:t>quis</a:t>
            </a:r>
            <a:r>
              <a:rPr lang="sk-SK" dirty="0"/>
              <a:t> </a:t>
            </a:r>
            <a:r>
              <a:rPr lang="sk-SK" dirty="0" err="1"/>
              <a:t>enim</a:t>
            </a:r>
            <a:r>
              <a:rPr lang="sk-SK" dirty="0"/>
              <a:t>. </a:t>
            </a:r>
          </a:p>
          <a:p>
            <a:endParaRPr lang="sk-SK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CEF019C-4216-79C8-DCA9-A390AD483CD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777F9-CB00-51C9-AB04-A4B1FA78945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529508440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EB1FB27-B229-67E0-D103-BE5D3D44CE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6FECC9-C6AE-DAE3-578B-05CFDA6ECA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52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126552629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8667B8CC-D822-C2E7-9D8E-64378F935C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7850" y="571500"/>
            <a:ext cx="23226713" cy="12579349"/>
          </a:xfrm>
        </p:spPr>
        <p:txBody>
          <a:bodyPr/>
          <a:lstStyle/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962982392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EB69887-1517-77EA-EBF5-19B64CB40B0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502DCD3-8772-05DF-C22F-C1370B3AF3E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E4ED394-CC3F-63C3-DE3A-61892F42900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FD22490-2140-F5B3-7909-BCAE6B72B853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BE73BF6-CC50-5133-B766-039CEEB4CAFA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08E40692-2FED-1996-5E46-4B6E11D5160F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D5727D-2E3A-C7FD-AE4F-827DD3B24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2"/>
            <a:ext cx="4949825" cy="152558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2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r>
              <a:rPr lang="sk-SK" dirty="0"/>
              <a:t>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59A595-38EF-943B-3169-9E44CD26DEF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3044825"/>
            <a:ext cx="5708650" cy="2476500"/>
          </a:xfrm>
        </p:spPr>
        <p:txBody>
          <a:bodyPr/>
          <a:lstStyle/>
          <a:p>
            <a:r>
              <a:rPr lang="sk-SK" dirty="0" err="1"/>
              <a:t>Firstname</a:t>
            </a:r>
            <a:r>
              <a:rPr lang="sk-SK" dirty="0"/>
              <a:t> </a:t>
            </a:r>
            <a:r>
              <a:rPr lang="sk-SK" dirty="0" err="1"/>
              <a:t>Lastname</a:t>
            </a:r>
            <a:br>
              <a:rPr lang="sk-SK" dirty="0"/>
            </a:br>
            <a:r>
              <a:rPr lang="sk-SK" dirty="0" err="1"/>
              <a:t>Job</a:t>
            </a:r>
            <a:r>
              <a:rPr lang="sk-SK" dirty="0"/>
              <a:t> Title</a:t>
            </a:r>
          </a:p>
          <a:p>
            <a:r>
              <a:rPr lang="sk-SK" dirty="0"/>
              <a:t>—</a:t>
            </a:r>
          </a:p>
          <a:p>
            <a:r>
              <a:rPr lang="sk-SK" dirty="0">
                <a:hlinkClick r:id="rId2"/>
              </a:rPr>
              <a:t>email.address@ibm.com</a:t>
            </a:r>
            <a:endParaRPr lang="sk-SK" dirty="0"/>
          </a:p>
          <a:p>
            <a:r>
              <a:rPr lang="sk-SK" dirty="0"/>
              <a:t>123.456.7890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3EE142-1E8B-984F-F242-40E97B08AA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096000"/>
            <a:ext cx="5708650" cy="2476500"/>
          </a:xfrm>
        </p:spPr>
        <p:txBody>
          <a:bodyPr/>
          <a:lstStyle/>
          <a:p>
            <a:r>
              <a:rPr lang="sk-SK" dirty="0" err="1"/>
              <a:t>Firstname</a:t>
            </a:r>
            <a:r>
              <a:rPr lang="sk-SK" dirty="0"/>
              <a:t> </a:t>
            </a:r>
            <a:r>
              <a:rPr lang="sk-SK" dirty="0" err="1"/>
              <a:t>Lastname</a:t>
            </a:r>
            <a:br>
              <a:rPr lang="sk-SK" dirty="0"/>
            </a:br>
            <a:r>
              <a:rPr lang="sk-SK" dirty="0" err="1"/>
              <a:t>Job</a:t>
            </a:r>
            <a:r>
              <a:rPr lang="sk-SK" dirty="0"/>
              <a:t> Title</a:t>
            </a:r>
          </a:p>
          <a:p>
            <a:r>
              <a:rPr lang="sk-SK" dirty="0"/>
              <a:t>—</a:t>
            </a:r>
          </a:p>
          <a:p>
            <a:r>
              <a:rPr lang="sk-SK" dirty="0">
                <a:hlinkClick r:id="rId2"/>
              </a:rPr>
              <a:t>email.address@ibm.com</a:t>
            </a:r>
            <a:endParaRPr lang="sk-SK" dirty="0"/>
          </a:p>
          <a:p>
            <a:r>
              <a:rPr lang="sk-SK" dirty="0"/>
              <a:t>123.456.7890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2193F-B205-5B9C-A1E8-C1770B0890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140825"/>
            <a:ext cx="5708650" cy="2476500"/>
          </a:xfrm>
        </p:spPr>
        <p:txBody>
          <a:bodyPr/>
          <a:lstStyle/>
          <a:p>
            <a:r>
              <a:rPr lang="sk-SK" dirty="0" err="1"/>
              <a:t>Firstname</a:t>
            </a:r>
            <a:r>
              <a:rPr lang="sk-SK" dirty="0"/>
              <a:t> </a:t>
            </a:r>
            <a:r>
              <a:rPr lang="sk-SK" dirty="0" err="1"/>
              <a:t>Lastname</a:t>
            </a:r>
            <a:br>
              <a:rPr lang="sk-SK" dirty="0"/>
            </a:br>
            <a:r>
              <a:rPr lang="sk-SK" dirty="0" err="1"/>
              <a:t>Job</a:t>
            </a:r>
            <a:r>
              <a:rPr lang="sk-SK" dirty="0"/>
              <a:t> Title</a:t>
            </a:r>
          </a:p>
          <a:p>
            <a:r>
              <a:rPr lang="sk-SK" dirty="0"/>
              <a:t>—</a:t>
            </a:r>
          </a:p>
          <a:p>
            <a:r>
              <a:rPr lang="sk-SK" dirty="0">
                <a:hlinkClick r:id="rId2"/>
              </a:rPr>
              <a:t>email.address@ibm.com</a:t>
            </a:r>
            <a:endParaRPr lang="sk-SK" dirty="0"/>
          </a:p>
          <a:p>
            <a:r>
              <a:rPr lang="sk-SK" dirty="0"/>
              <a:t>123.456.7890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05CC423-79F8-AD57-A0F5-10E693BA194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3044825"/>
            <a:ext cx="5708650" cy="2476500"/>
          </a:xfrm>
        </p:spPr>
        <p:txBody>
          <a:bodyPr/>
          <a:lstStyle/>
          <a:p>
            <a:r>
              <a:rPr lang="sk-SK" dirty="0" err="1"/>
              <a:t>Firstname</a:t>
            </a:r>
            <a:r>
              <a:rPr lang="sk-SK" dirty="0"/>
              <a:t> </a:t>
            </a:r>
            <a:r>
              <a:rPr lang="sk-SK" dirty="0" err="1"/>
              <a:t>Lastname</a:t>
            </a:r>
            <a:br>
              <a:rPr lang="sk-SK" dirty="0"/>
            </a:br>
            <a:r>
              <a:rPr lang="sk-SK" dirty="0" err="1"/>
              <a:t>Job</a:t>
            </a:r>
            <a:r>
              <a:rPr lang="sk-SK" dirty="0"/>
              <a:t> Title</a:t>
            </a:r>
          </a:p>
          <a:p>
            <a:r>
              <a:rPr lang="sk-SK" dirty="0"/>
              <a:t>—</a:t>
            </a:r>
          </a:p>
          <a:p>
            <a:r>
              <a:rPr lang="sk-SK" dirty="0">
                <a:hlinkClick r:id="rId2"/>
              </a:rPr>
              <a:t>email.address@ibm.com</a:t>
            </a:r>
            <a:endParaRPr lang="sk-SK" dirty="0"/>
          </a:p>
          <a:p>
            <a:r>
              <a:rPr lang="sk-SK" dirty="0"/>
              <a:t>123.456.7890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0EF3455-FE6D-2E2A-8FA4-762C50A7958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096000"/>
            <a:ext cx="5708650" cy="2476500"/>
          </a:xfrm>
        </p:spPr>
        <p:txBody>
          <a:bodyPr/>
          <a:lstStyle/>
          <a:p>
            <a:r>
              <a:rPr lang="sk-SK" dirty="0" err="1"/>
              <a:t>Firstname</a:t>
            </a:r>
            <a:r>
              <a:rPr lang="sk-SK" dirty="0"/>
              <a:t> </a:t>
            </a:r>
            <a:r>
              <a:rPr lang="sk-SK" dirty="0" err="1"/>
              <a:t>Lastname</a:t>
            </a:r>
            <a:br>
              <a:rPr lang="sk-SK" dirty="0"/>
            </a:br>
            <a:r>
              <a:rPr lang="sk-SK" dirty="0" err="1"/>
              <a:t>Job</a:t>
            </a:r>
            <a:r>
              <a:rPr lang="sk-SK" dirty="0"/>
              <a:t> Title</a:t>
            </a:r>
          </a:p>
          <a:p>
            <a:r>
              <a:rPr lang="sk-SK" dirty="0"/>
              <a:t>—</a:t>
            </a:r>
          </a:p>
          <a:p>
            <a:r>
              <a:rPr lang="sk-SK" dirty="0">
                <a:hlinkClick r:id="rId2"/>
              </a:rPr>
              <a:t>email.address@ibm.com</a:t>
            </a:r>
            <a:endParaRPr lang="sk-SK" dirty="0"/>
          </a:p>
          <a:p>
            <a:r>
              <a:rPr lang="sk-SK" dirty="0"/>
              <a:t>123.456.7890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E2E5C16-95C7-535F-F785-1CC1432768D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140825"/>
            <a:ext cx="5708650" cy="2476500"/>
          </a:xfrm>
        </p:spPr>
        <p:txBody>
          <a:bodyPr/>
          <a:lstStyle/>
          <a:p>
            <a:r>
              <a:rPr lang="sk-SK" dirty="0" err="1"/>
              <a:t>Firstname</a:t>
            </a:r>
            <a:r>
              <a:rPr lang="sk-SK" dirty="0"/>
              <a:t> </a:t>
            </a:r>
            <a:r>
              <a:rPr lang="sk-SK" dirty="0" err="1"/>
              <a:t>Lastname</a:t>
            </a:r>
            <a:br>
              <a:rPr lang="sk-SK" dirty="0"/>
            </a:br>
            <a:r>
              <a:rPr lang="sk-SK" dirty="0" err="1"/>
              <a:t>Job</a:t>
            </a:r>
            <a:r>
              <a:rPr lang="sk-SK" dirty="0"/>
              <a:t> Title</a:t>
            </a:r>
          </a:p>
          <a:p>
            <a:r>
              <a:rPr lang="sk-SK" dirty="0"/>
              <a:t>—</a:t>
            </a:r>
          </a:p>
          <a:p>
            <a:r>
              <a:rPr lang="sk-SK" dirty="0">
                <a:hlinkClick r:id="rId2"/>
              </a:rPr>
              <a:t>email.address@ibm.com</a:t>
            </a:r>
            <a:endParaRPr lang="sk-SK" dirty="0"/>
          </a:p>
          <a:p>
            <a:r>
              <a:rPr lang="sk-SK" dirty="0"/>
              <a:t>123.456.7890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CBBF94-6067-5E90-9DAF-21168A4E2B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F3782C-7056-9445-A18E-8346A1A154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54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165019447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AEEA3-344B-AF69-F6F3-BDFB91E08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3"/>
            <a:ext cx="4949825" cy="3995928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r>
              <a:rPr lang="sk-SK" dirty="0"/>
              <a:t> </a:t>
            </a:r>
          </a:p>
        </p:txBody>
      </p:sp>
      <p:graphicFrame>
        <p:nvGraphicFramePr>
          <p:cNvPr id="4" name="Table 4" descr="Sample table">
            <a:extLst>
              <a:ext uri="{FF2B5EF4-FFF2-40B4-BE49-F238E27FC236}">
                <a16:creationId xmlns:a16="http://schemas.microsoft.com/office/drawing/2014/main" id="{622F17E9-C8B2-FB22-55A1-53E4FE1ECD63}"/>
              </a:ext>
            </a:extLst>
          </p:cNvPr>
          <p:cNvGraphicFramePr>
            <a:graphicFrameLocks noGrp="1"/>
          </p:cNvGraphicFramePr>
          <p:nvPr>
            <p:ph type="tbl" sz="quarter" idx="11"/>
            <p:extLst>
              <p:ext uri="{D42A27DB-BD31-4B8C-83A1-F6EECF244321}">
                <p14:modId xmlns:p14="http://schemas.microsoft.com/office/powerpoint/2010/main" val="1283118344"/>
              </p:ext>
            </p:extLst>
          </p:nvPr>
        </p:nvGraphicFramePr>
        <p:xfrm>
          <a:off x="6667500" y="576263"/>
          <a:ext cx="17144997" cy="10427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67193">
                  <a:extLst>
                    <a:ext uri="{9D8B030D-6E8A-4147-A177-3AD203B41FA5}">
                      <a16:colId xmlns:a16="http://schemas.microsoft.com/office/drawing/2014/main" val="2263625543"/>
                    </a:ext>
                  </a:extLst>
                </a:gridCol>
                <a:gridCol w="6088566">
                  <a:extLst>
                    <a:ext uri="{9D8B030D-6E8A-4147-A177-3AD203B41FA5}">
                      <a16:colId xmlns:a16="http://schemas.microsoft.com/office/drawing/2014/main" val="3641785494"/>
                    </a:ext>
                  </a:extLst>
                </a:gridCol>
                <a:gridCol w="4989238">
                  <a:extLst>
                    <a:ext uri="{9D8B030D-6E8A-4147-A177-3AD203B41FA5}">
                      <a16:colId xmlns:a16="http://schemas.microsoft.com/office/drawing/2014/main" val="307440523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Medm" panose="020B05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006712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3264638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3316699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249943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953278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208448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3761279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8183684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605545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5675155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619816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36498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817052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Lorem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tx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ipsum</a:t>
                      </a:r>
                      <a:endParaRPr lang="sk-SK" sz="2400" b="0" i="0" u="none" strike="noStrike" cap="none" spc="0" baseline="0" dirty="0">
                        <a:solidFill>
                          <a:schemeClr val="tx1"/>
                        </a:solidFill>
                        <a:effectLst/>
                        <a:uFillTx/>
                        <a:latin typeface="IBM Plex Sans Light" panose="020B0403050203000203" pitchFamily="34" charset="0"/>
                        <a:ea typeface="+mn-ea"/>
                        <a:cs typeface="+mn-cs"/>
                        <a:sym typeface="IBM Plex Sans"/>
                      </a:endParaRP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829287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Mauris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</a:t>
                      </a:r>
                      <a:r>
                        <a:rPr lang="sk-SK" sz="2400" b="0" i="0" u="none" strike="noStrike" cap="none" spc="0" baseline="0" dirty="0" err="1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posuere</a:t>
                      </a:r>
                      <a:r>
                        <a:rPr lang="sk-SK" sz="2400" b="0" i="0" u="none" strike="noStrike" cap="none" spc="0" baseline="0" dirty="0">
                          <a:solidFill>
                            <a:schemeClr val="lt1"/>
                          </a:solidFill>
                          <a:effectLst/>
                          <a:uFillTx/>
                          <a:latin typeface="IBM Plex Sans Light" panose="020B0403050203000203" pitchFamily="34" charset="0"/>
                          <a:ea typeface="+mn-ea"/>
                          <a:cs typeface="+mn-cs"/>
                          <a:sym typeface="IBM Plex Sans"/>
                        </a:rPr>
                        <a:t> libero</a:t>
                      </a:r>
                    </a:p>
                  </a:txBody>
                  <a:tcPr marT="182880" marB="18288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2694656"/>
                  </a:ext>
                </a:extLst>
              </a:tr>
            </a:tbl>
          </a:graphicData>
        </a:graphic>
      </p:graphicFrame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736967F-922F-8D68-00DB-7DE21657DC1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B19A6833-0DD1-F795-5289-975A410E5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55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576300952"/>
      </p:ext>
    </p:ext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E557B-4778-558E-214E-2CA96173A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71"/>
            <a:ext cx="4949825" cy="2468753"/>
          </a:xfrm>
        </p:spPr>
        <p:txBody>
          <a:bodyPr/>
          <a:lstStyle/>
          <a:p>
            <a:r>
              <a:rPr lang="sk-SK" dirty="0"/>
              <a:t>28/36/42pt </a:t>
            </a:r>
            <a:r>
              <a:rPr lang="sk-SK" dirty="0" err="1"/>
              <a:t>headline</a:t>
            </a:r>
            <a:r>
              <a:rPr lang="sk-SK" dirty="0"/>
              <a:t>, 5 </a:t>
            </a:r>
            <a:r>
              <a:rPr lang="sk-SK" dirty="0" err="1"/>
              <a:t>lines</a:t>
            </a:r>
            <a:r>
              <a:rPr lang="sk-SK" dirty="0"/>
              <a:t> maximum, </a:t>
            </a:r>
            <a:r>
              <a:rPr lang="sk-SK" dirty="0" err="1"/>
              <a:t>sentence</a:t>
            </a:r>
            <a:r>
              <a:rPr lang="sk-SK" dirty="0"/>
              <a:t> </a:t>
            </a:r>
            <a:r>
              <a:rPr lang="sk-SK" dirty="0" err="1"/>
              <a:t>case</a:t>
            </a:r>
            <a:endParaRPr lang="sk-SK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33E0BC-472C-8D4D-5EEF-7483ED0BCA7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BE8036-037D-5BB3-CE38-5AFD2388CA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56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515325406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D37F7D-FA07-B25D-BF51-86AE707FC9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00" y="384048"/>
            <a:ext cx="4956175" cy="2859087"/>
          </a:xfrm>
        </p:spPr>
        <p:txBody>
          <a:bodyPr/>
          <a:lstStyle/>
          <a:p>
            <a:r>
              <a:rPr lang="sk-SK" dirty="0" err="1"/>
              <a:t>Thank</a:t>
            </a:r>
            <a:r>
              <a:rPr lang="sk-SK" dirty="0"/>
              <a:t> </a:t>
            </a:r>
            <a:r>
              <a:rPr lang="sk-SK" dirty="0" err="1"/>
              <a:t>you</a:t>
            </a:r>
            <a:endParaRPr lang="sk-S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1AFA5D2-7279-1504-D403-697770E7B39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576000"/>
            <a:ext cx="4953000" cy="11625262"/>
          </a:xfrm>
        </p:spPr>
        <p:txBody>
          <a:bodyPr/>
          <a:lstStyle/>
          <a:p>
            <a:r>
              <a:rPr lang="sk-SK" dirty="0" err="1"/>
              <a:t>Copy</a:t>
            </a:r>
            <a:r>
              <a:rPr lang="sk-SK" dirty="0"/>
              <a:t> and paste </a:t>
            </a:r>
            <a:r>
              <a:rPr lang="sk-SK" dirty="0" err="1"/>
              <a:t>appropriate</a:t>
            </a:r>
            <a:r>
              <a:rPr lang="sk-SK" dirty="0"/>
              <a:t> </a:t>
            </a:r>
            <a:r>
              <a:rPr lang="sk-SK" dirty="0" err="1"/>
              <a:t>legal</a:t>
            </a:r>
            <a:r>
              <a:rPr lang="sk-SK" dirty="0"/>
              <a:t> </a:t>
            </a:r>
            <a:r>
              <a:rPr lang="sk-SK" dirty="0" err="1"/>
              <a:t>disclaimer</a:t>
            </a:r>
            <a:r>
              <a:rPr lang="sk-SK" dirty="0"/>
              <a:t> text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one</a:t>
            </a:r>
            <a:r>
              <a:rPr lang="sk-SK" dirty="0"/>
              <a:t> of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three</a:t>
            </a:r>
            <a:r>
              <a:rPr lang="sk-SK" dirty="0"/>
              <a:t> </a:t>
            </a:r>
            <a:r>
              <a:rPr lang="sk-SK" dirty="0" err="1"/>
              <a:t>options</a:t>
            </a:r>
            <a:r>
              <a:rPr lang="sk-SK" dirty="0"/>
              <a:t> in </a:t>
            </a:r>
            <a:r>
              <a:rPr lang="sk-SK" dirty="0" err="1"/>
              <a:t>the</a:t>
            </a:r>
            <a:r>
              <a:rPr lang="sk-SK" dirty="0"/>
              <a:t> PDF </a:t>
            </a:r>
            <a:r>
              <a:rPr lang="sk-SK" dirty="0" err="1"/>
              <a:t>guidance</a:t>
            </a:r>
            <a:r>
              <a:rPr lang="sk-SK" dirty="0"/>
              <a:t> </a:t>
            </a:r>
            <a:r>
              <a:rPr lang="sk-SK" dirty="0" err="1"/>
              <a:t>deck</a:t>
            </a:r>
            <a:r>
              <a:rPr lang="sk-SK" dirty="0"/>
              <a:t>. </a:t>
            </a:r>
            <a:r>
              <a:rPr lang="sk-SK" dirty="0" err="1"/>
              <a:t>Always</a:t>
            </a:r>
            <a:r>
              <a:rPr lang="sk-SK" dirty="0"/>
              <a:t> </a:t>
            </a: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proper</a:t>
            </a:r>
            <a:r>
              <a:rPr lang="sk-SK" dirty="0"/>
              <a:t> </a:t>
            </a:r>
            <a:r>
              <a:rPr lang="sk-SK" dirty="0" err="1"/>
              <a:t>legal</a:t>
            </a:r>
            <a:r>
              <a:rPr lang="sk-SK" dirty="0"/>
              <a:t> </a:t>
            </a:r>
            <a:r>
              <a:rPr lang="sk-SK" dirty="0" err="1"/>
              <a:t>disclaimer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dirty="0" err="1"/>
              <a:t>presentation</a:t>
            </a:r>
            <a:r>
              <a:rPr lang="sk-SK" dirty="0"/>
              <a:t> </a:t>
            </a:r>
            <a:r>
              <a:rPr lang="sk-SK" dirty="0" err="1"/>
              <a:t>audience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/>
              <a:t>© 20XX International Business </a:t>
            </a:r>
            <a:r>
              <a:rPr lang="sk-SK" dirty="0" err="1"/>
              <a:t>Machines</a:t>
            </a:r>
            <a:r>
              <a:rPr lang="sk-SK" dirty="0"/>
              <a:t> </a:t>
            </a:r>
            <a:r>
              <a:rPr lang="sk-SK" dirty="0" err="1"/>
              <a:t>Corporation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</a:p>
          <a:p>
            <a:r>
              <a:rPr lang="sk-SK" dirty="0"/>
              <a:t>on </a:t>
            </a:r>
            <a:r>
              <a:rPr lang="sk-SK" dirty="0">
                <a:hlinkClick r:id="rId2"/>
              </a:rPr>
              <a:t>ibm.com/trademark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Internal</a:t>
            </a:r>
            <a:r>
              <a:rPr lang="sk-SK" dirty="0"/>
              <a:t> </a:t>
            </a:r>
            <a:r>
              <a:rPr lang="sk-SK" dirty="0" err="1"/>
              <a:t>only</a:t>
            </a:r>
            <a:r>
              <a:rPr lang="sk-SK" dirty="0"/>
              <a:t>—Do </a:t>
            </a:r>
            <a:r>
              <a:rPr lang="sk-SK" dirty="0" err="1"/>
              <a:t>not</a:t>
            </a:r>
            <a:r>
              <a:rPr lang="sk-SK" dirty="0"/>
              <a:t> </a:t>
            </a:r>
            <a:r>
              <a:rPr lang="sk-SK" dirty="0" err="1"/>
              <a:t>distribute</a:t>
            </a:r>
            <a:r>
              <a:rPr lang="sk-SK" dirty="0"/>
              <a:t> </a:t>
            </a:r>
            <a:r>
              <a:rPr lang="sk-SK" dirty="0" err="1"/>
              <a:t>outside</a:t>
            </a:r>
            <a:r>
              <a:rPr lang="sk-SK" dirty="0"/>
              <a:t> of IBM.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.</a:t>
            </a:r>
          </a:p>
          <a:p>
            <a:r>
              <a:rPr lang="sk-SK" dirty="0"/>
              <a:t> </a:t>
            </a:r>
          </a:p>
          <a:p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as of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initial</a:t>
            </a:r>
            <a:r>
              <a:rPr lang="sk-SK" dirty="0"/>
              <a:t> </a:t>
            </a:r>
            <a:r>
              <a:rPr lang="sk-SK" dirty="0" err="1"/>
              <a:t>date</a:t>
            </a:r>
            <a:r>
              <a:rPr lang="sk-SK" dirty="0"/>
              <a:t> of </a:t>
            </a:r>
            <a:r>
              <a:rPr lang="sk-SK" dirty="0" err="1"/>
              <a:t>publication</a:t>
            </a:r>
            <a:r>
              <a:rPr lang="sk-SK" dirty="0"/>
              <a:t> and </a:t>
            </a:r>
            <a:r>
              <a:rPr lang="sk-SK" dirty="0" err="1"/>
              <a:t>may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changed</a:t>
            </a:r>
            <a:r>
              <a:rPr lang="sk-SK" dirty="0"/>
              <a:t> by IBM at </a:t>
            </a:r>
            <a:r>
              <a:rPr lang="sk-SK" dirty="0" err="1"/>
              <a:t>any</a:t>
            </a:r>
            <a:r>
              <a:rPr lang="sk-SK" dirty="0"/>
              <a:t> </a:t>
            </a:r>
            <a:r>
              <a:rPr lang="sk-SK" dirty="0" err="1"/>
              <a:t>time</a:t>
            </a:r>
            <a:r>
              <a:rPr lang="sk-SK" dirty="0"/>
              <a:t>.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3F2BF173-4B3B-9DAB-A195-4E7D00A7115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545BC389-64A2-850F-A1BF-F1B3DB604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57</a:t>
            </a:fld>
            <a:endParaRPr lang="sk-SK" dirty="0"/>
          </a:p>
        </p:txBody>
      </p:sp>
      <p:cxnSp>
        <p:nvCxnSpPr>
          <p:cNvPr id="3" name="Straight Connector 2" descr="Vertical column divider">
            <a:extLst>
              <a:ext uri="{FF2B5EF4-FFF2-40B4-BE49-F238E27FC236}">
                <a16:creationId xmlns:a16="http://schemas.microsoft.com/office/drawing/2014/main" id="{6F7CC05D-1D59-DDDB-EF02-969CEA806B5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69913"/>
            <a:ext cx="0" cy="1162526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9362244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8920D2E-717F-9B09-3791-45C5BBDB8F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00" y="384048"/>
            <a:ext cx="4956175" cy="2859087"/>
          </a:xfrm>
        </p:spPr>
        <p:txBody>
          <a:bodyPr/>
          <a:lstStyle/>
          <a:p>
            <a:r>
              <a:rPr lang="sk-SK" dirty="0" err="1"/>
              <a:t>Thank</a:t>
            </a:r>
            <a:r>
              <a:rPr lang="sk-SK" dirty="0"/>
              <a:t> </a:t>
            </a:r>
            <a:r>
              <a:rPr lang="sk-SK" dirty="0" err="1"/>
              <a:t>you</a:t>
            </a:r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4D1747-0F8F-7EFB-F90F-7D37DCDC0F8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780000" y="576000"/>
            <a:ext cx="4953000" cy="11625262"/>
          </a:xfrm>
        </p:spPr>
        <p:txBody>
          <a:bodyPr/>
          <a:lstStyle/>
          <a:p>
            <a:r>
              <a:rPr lang="sk-SK" dirty="0" err="1"/>
              <a:t>Copy</a:t>
            </a:r>
            <a:r>
              <a:rPr lang="sk-SK" dirty="0"/>
              <a:t> and paste </a:t>
            </a:r>
            <a:r>
              <a:rPr lang="sk-SK" dirty="0" err="1"/>
              <a:t>appropriate</a:t>
            </a:r>
            <a:r>
              <a:rPr lang="sk-SK" dirty="0"/>
              <a:t> </a:t>
            </a:r>
            <a:r>
              <a:rPr lang="sk-SK" dirty="0" err="1"/>
              <a:t>legal</a:t>
            </a:r>
            <a:r>
              <a:rPr lang="sk-SK" dirty="0"/>
              <a:t> </a:t>
            </a:r>
            <a:r>
              <a:rPr lang="sk-SK" dirty="0" err="1"/>
              <a:t>disclaimer</a:t>
            </a:r>
            <a:r>
              <a:rPr lang="sk-SK" dirty="0"/>
              <a:t> text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one</a:t>
            </a:r>
            <a:r>
              <a:rPr lang="sk-SK" dirty="0"/>
              <a:t> of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three</a:t>
            </a:r>
            <a:r>
              <a:rPr lang="sk-SK" dirty="0"/>
              <a:t> </a:t>
            </a:r>
            <a:r>
              <a:rPr lang="sk-SK" dirty="0" err="1"/>
              <a:t>options</a:t>
            </a:r>
            <a:r>
              <a:rPr lang="sk-SK" dirty="0"/>
              <a:t> in </a:t>
            </a:r>
            <a:r>
              <a:rPr lang="sk-SK" dirty="0" err="1"/>
              <a:t>the</a:t>
            </a:r>
            <a:r>
              <a:rPr lang="sk-SK" dirty="0"/>
              <a:t> PDF </a:t>
            </a:r>
            <a:r>
              <a:rPr lang="sk-SK" dirty="0" err="1"/>
              <a:t>guidance</a:t>
            </a:r>
            <a:r>
              <a:rPr lang="sk-SK" dirty="0"/>
              <a:t> </a:t>
            </a:r>
            <a:r>
              <a:rPr lang="sk-SK" dirty="0" err="1"/>
              <a:t>deck</a:t>
            </a:r>
            <a:r>
              <a:rPr lang="sk-SK" dirty="0"/>
              <a:t>. </a:t>
            </a:r>
            <a:r>
              <a:rPr lang="sk-SK" dirty="0" err="1"/>
              <a:t>Always</a:t>
            </a:r>
            <a:r>
              <a:rPr lang="sk-SK" dirty="0"/>
              <a:t> </a:t>
            </a: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proper</a:t>
            </a:r>
            <a:r>
              <a:rPr lang="sk-SK" dirty="0"/>
              <a:t> </a:t>
            </a:r>
            <a:r>
              <a:rPr lang="sk-SK" dirty="0" err="1"/>
              <a:t>legal</a:t>
            </a:r>
            <a:r>
              <a:rPr lang="sk-SK" dirty="0"/>
              <a:t> </a:t>
            </a:r>
            <a:r>
              <a:rPr lang="sk-SK" dirty="0" err="1"/>
              <a:t>disclaimer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dirty="0" err="1"/>
              <a:t>presentation</a:t>
            </a:r>
            <a:r>
              <a:rPr lang="sk-SK" dirty="0"/>
              <a:t> </a:t>
            </a:r>
            <a:r>
              <a:rPr lang="sk-SK" dirty="0" err="1"/>
              <a:t>audience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/>
              <a:t>© 20XX International Business </a:t>
            </a:r>
            <a:r>
              <a:rPr lang="sk-SK" dirty="0" err="1"/>
              <a:t>Machines</a:t>
            </a:r>
            <a:r>
              <a:rPr lang="sk-SK" dirty="0"/>
              <a:t> </a:t>
            </a:r>
            <a:r>
              <a:rPr lang="sk-SK" dirty="0" err="1"/>
              <a:t>Corporation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</a:p>
          <a:p>
            <a:r>
              <a:rPr lang="sk-SK" dirty="0"/>
              <a:t>on </a:t>
            </a:r>
            <a:r>
              <a:rPr lang="sk-SK" dirty="0">
                <a:hlinkClick r:id="rId3"/>
              </a:rPr>
              <a:t>ibm.com/trademark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Internal</a:t>
            </a:r>
            <a:r>
              <a:rPr lang="sk-SK" dirty="0"/>
              <a:t> </a:t>
            </a:r>
            <a:r>
              <a:rPr lang="sk-SK" dirty="0" err="1"/>
              <a:t>only</a:t>
            </a:r>
            <a:r>
              <a:rPr lang="sk-SK" dirty="0"/>
              <a:t>—Do </a:t>
            </a:r>
            <a:r>
              <a:rPr lang="sk-SK" dirty="0" err="1"/>
              <a:t>not</a:t>
            </a:r>
            <a:r>
              <a:rPr lang="sk-SK" dirty="0"/>
              <a:t> </a:t>
            </a:r>
            <a:r>
              <a:rPr lang="sk-SK" dirty="0" err="1"/>
              <a:t>distribute</a:t>
            </a:r>
            <a:r>
              <a:rPr lang="sk-SK" dirty="0"/>
              <a:t> </a:t>
            </a:r>
            <a:r>
              <a:rPr lang="sk-SK" dirty="0" err="1"/>
              <a:t>outside</a:t>
            </a:r>
            <a:r>
              <a:rPr lang="sk-SK" dirty="0"/>
              <a:t> of IBM.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.</a:t>
            </a:r>
          </a:p>
          <a:p>
            <a:r>
              <a:rPr lang="sk-SK" dirty="0"/>
              <a:t> </a:t>
            </a:r>
          </a:p>
          <a:p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as of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initial</a:t>
            </a:r>
            <a:r>
              <a:rPr lang="sk-SK" dirty="0"/>
              <a:t> </a:t>
            </a:r>
            <a:r>
              <a:rPr lang="sk-SK" dirty="0" err="1"/>
              <a:t>date</a:t>
            </a:r>
            <a:r>
              <a:rPr lang="sk-SK" dirty="0"/>
              <a:t> of </a:t>
            </a:r>
            <a:r>
              <a:rPr lang="sk-SK" dirty="0" err="1"/>
              <a:t>publication</a:t>
            </a:r>
            <a:r>
              <a:rPr lang="sk-SK" dirty="0"/>
              <a:t> and </a:t>
            </a:r>
            <a:r>
              <a:rPr lang="sk-SK" dirty="0" err="1"/>
              <a:t>may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changed</a:t>
            </a:r>
            <a:r>
              <a:rPr lang="sk-SK" dirty="0"/>
              <a:t> by IBM at </a:t>
            </a:r>
            <a:r>
              <a:rPr lang="sk-SK" dirty="0" err="1"/>
              <a:t>any</a:t>
            </a:r>
            <a:r>
              <a:rPr lang="sk-SK" dirty="0"/>
              <a:t> </a:t>
            </a:r>
            <a:r>
              <a:rPr lang="sk-SK" dirty="0" err="1"/>
              <a:t>time</a:t>
            </a:r>
            <a:r>
              <a:rPr lang="sk-SK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C17D6A-6855-FF12-D463-0A1696E163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59500" y="576000"/>
            <a:ext cx="4953000" cy="11625262"/>
          </a:xfrm>
        </p:spPr>
        <p:txBody>
          <a:bodyPr/>
          <a:lstStyle/>
          <a:p>
            <a:r>
              <a:rPr lang="sk-SK" dirty="0" err="1"/>
              <a:t>Copy</a:t>
            </a:r>
            <a:r>
              <a:rPr lang="sk-SK" dirty="0"/>
              <a:t> and paste </a:t>
            </a:r>
            <a:r>
              <a:rPr lang="sk-SK" dirty="0" err="1"/>
              <a:t>appropriate</a:t>
            </a:r>
            <a:r>
              <a:rPr lang="sk-SK" dirty="0"/>
              <a:t> </a:t>
            </a:r>
            <a:r>
              <a:rPr lang="sk-SK" dirty="0" err="1"/>
              <a:t>legal</a:t>
            </a:r>
            <a:r>
              <a:rPr lang="sk-SK" dirty="0"/>
              <a:t> </a:t>
            </a:r>
            <a:r>
              <a:rPr lang="sk-SK" dirty="0" err="1"/>
              <a:t>disclaimer</a:t>
            </a:r>
            <a:r>
              <a:rPr lang="sk-SK" dirty="0"/>
              <a:t> text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one</a:t>
            </a:r>
            <a:r>
              <a:rPr lang="sk-SK" dirty="0"/>
              <a:t> of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three</a:t>
            </a:r>
            <a:r>
              <a:rPr lang="sk-SK" dirty="0"/>
              <a:t> </a:t>
            </a:r>
            <a:r>
              <a:rPr lang="sk-SK" dirty="0" err="1"/>
              <a:t>options</a:t>
            </a:r>
            <a:r>
              <a:rPr lang="sk-SK" dirty="0"/>
              <a:t> in </a:t>
            </a:r>
            <a:r>
              <a:rPr lang="sk-SK" dirty="0" err="1"/>
              <a:t>the</a:t>
            </a:r>
            <a:r>
              <a:rPr lang="sk-SK" dirty="0"/>
              <a:t> PDF </a:t>
            </a:r>
            <a:r>
              <a:rPr lang="sk-SK" dirty="0" err="1"/>
              <a:t>guidance</a:t>
            </a:r>
            <a:r>
              <a:rPr lang="sk-SK" dirty="0"/>
              <a:t> </a:t>
            </a:r>
            <a:r>
              <a:rPr lang="sk-SK" dirty="0" err="1"/>
              <a:t>deck</a:t>
            </a:r>
            <a:r>
              <a:rPr lang="sk-SK" dirty="0"/>
              <a:t>. </a:t>
            </a:r>
            <a:r>
              <a:rPr lang="sk-SK" dirty="0" err="1"/>
              <a:t>Always</a:t>
            </a:r>
            <a:r>
              <a:rPr lang="sk-SK" dirty="0"/>
              <a:t> </a:t>
            </a:r>
            <a:r>
              <a:rPr lang="sk-SK" dirty="0" err="1"/>
              <a:t>use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proper</a:t>
            </a:r>
            <a:r>
              <a:rPr lang="sk-SK" dirty="0"/>
              <a:t> </a:t>
            </a:r>
            <a:r>
              <a:rPr lang="sk-SK" dirty="0" err="1"/>
              <a:t>legal</a:t>
            </a:r>
            <a:r>
              <a:rPr lang="sk-SK" dirty="0"/>
              <a:t> </a:t>
            </a:r>
            <a:r>
              <a:rPr lang="sk-SK" dirty="0" err="1"/>
              <a:t>disclaimer</a:t>
            </a:r>
            <a:r>
              <a:rPr lang="sk-SK" dirty="0"/>
              <a:t> 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your</a:t>
            </a:r>
            <a:r>
              <a:rPr lang="sk-SK" dirty="0"/>
              <a:t> </a:t>
            </a:r>
            <a:r>
              <a:rPr lang="sk-SK" dirty="0" err="1"/>
              <a:t>presentation</a:t>
            </a:r>
            <a:r>
              <a:rPr lang="sk-SK" dirty="0"/>
              <a:t> </a:t>
            </a:r>
            <a:r>
              <a:rPr lang="sk-SK" dirty="0" err="1"/>
              <a:t>audience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/>
              <a:t>© 20XX International Business </a:t>
            </a:r>
            <a:r>
              <a:rPr lang="sk-SK" dirty="0" err="1"/>
              <a:t>Machines</a:t>
            </a:r>
            <a:r>
              <a:rPr lang="sk-SK" dirty="0"/>
              <a:t> </a:t>
            </a:r>
            <a:r>
              <a:rPr lang="sk-SK" dirty="0" err="1"/>
              <a:t>Corporation</a:t>
            </a:r>
            <a:br>
              <a:rPr lang="sk-SK" dirty="0"/>
            </a:br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</a:t>
            </a:r>
            <a:r>
              <a:rPr lang="sk-SK" dirty="0" err="1"/>
              <a:t>sit</a:t>
            </a:r>
            <a:r>
              <a:rPr lang="sk-SK" dirty="0"/>
              <a:t> </a:t>
            </a:r>
            <a:r>
              <a:rPr lang="sk-SK" dirty="0" err="1"/>
              <a:t>amet</a:t>
            </a:r>
            <a:r>
              <a:rPr lang="sk-SK" dirty="0"/>
              <a:t>, </a:t>
            </a:r>
            <a:r>
              <a:rPr lang="sk-SK" dirty="0" err="1"/>
              <a:t>consectetur</a:t>
            </a:r>
            <a:r>
              <a:rPr lang="sk-SK" dirty="0"/>
              <a:t> </a:t>
            </a:r>
            <a:r>
              <a:rPr lang="sk-SK" dirty="0" err="1"/>
              <a:t>adipiscing</a:t>
            </a:r>
            <a:r>
              <a:rPr lang="sk-SK" dirty="0"/>
              <a:t> </a:t>
            </a:r>
            <a:r>
              <a:rPr lang="sk-SK" dirty="0" err="1"/>
              <a:t>elit</a:t>
            </a:r>
            <a:r>
              <a:rPr lang="sk-SK" dirty="0"/>
              <a:t>. Sed at sem </a:t>
            </a:r>
            <a:r>
              <a:rPr lang="sk-SK" dirty="0" err="1"/>
              <a:t>erat</a:t>
            </a:r>
            <a:r>
              <a:rPr lang="sk-SK" dirty="0"/>
              <a:t>. </a:t>
            </a:r>
            <a:r>
              <a:rPr lang="sk-SK" dirty="0" err="1"/>
              <a:t>Vivamus</a:t>
            </a:r>
            <a:r>
              <a:rPr lang="sk-SK" dirty="0"/>
              <a:t> a </a:t>
            </a:r>
            <a:r>
              <a:rPr lang="sk-SK" dirty="0" err="1"/>
              <a:t>pulvinar</a:t>
            </a:r>
            <a:r>
              <a:rPr lang="sk-SK" dirty="0"/>
              <a:t> </a:t>
            </a:r>
            <a:r>
              <a:rPr lang="sk-SK" dirty="0" err="1"/>
              <a:t>sapien</a:t>
            </a:r>
            <a:r>
              <a:rPr lang="sk-SK" dirty="0"/>
              <a:t>. </a:t>
            </a:r>
            <a:r>
              <a:rPr lang="sk-SK" dirty="0" err="1"/>
              <a:t>Orci</a:t>
            </a:r>
            <a:r>
              <a:rPr lang="sk-SK" dirty="0"/>
              <a:t> </a:t>
            </a:r>
            <a:r>
              <a:rPr lang="sk-SK" dirty="0" err="1"/>
              <a:t>varius</a:t>
            </a:r>
            <a:r>
              <a:rPr lang="sk-SK" dirty="0"/>
              <a:t> </a:t>
            </a:r>
            <a:r>
              <a:rPr lang="sk-SK" dirty="0" err="1"/>
              <a:t>natoque</a:t>
            </a:r>
            <a:r>
              <a:rPr lang="sk-SK" dirty="0"/>
              <a:t> </a:t>
            </a:r>
            <a:r>
              <a:rPr lang="sk-SK" dirty="0" err="1"/>
              <a:t>pen</a:t>
            </a:r>
            <a:r>
              <a:rPr lang="sk-SK" dirty="0"/>
              <a:t> et </a:t>
            </a:r>
            <a:r>
              <a:rPr lang="sk-SK" dirty="0" err="1"/>
              <a:t>magnis</a:t>
            </a:r>
            <a:r>
              <a:rPr lang="sk-SK" dirty="0"/>
              <a:t> </a:t>
            </a:r>
            <a:r>
              <a:rPr lang="sk-SK" dirty="0" err="1"/>
              <a:t>dis</a:t>
            </a:r>
            <a:r>
              <a:rPr lang="sk-SK" dirty="0"/>
              <a:t> </a:t>
            </a:r>
            <a:r>
              <a:rPr lang="sk-SK" dirty="0" err="1"/>
              <a:t>parturi</a:t>
            </a:r>
            <a:r>
              <a:rPr lang="sk-SK" dirty="0"/>
              <a:t> </a:t>
            </a:r>
            <a:r>
              <a:rPr lang="sk-SK" dirty="0" err="1"/>
              <a:t>montes</a:t>
            </a:r>
            <a:r>
              <a:rPr lang="sk-SK" dirty="0"/>
              <a:t>, </a:t>
            </a:r>
            <a:r>
              <a:rPr lang="sk-SK" dirty="0" err="1"/>
              <a:t>nasce</a:t>
            </a:r>
            <a:r>
              <a:rPr lang="sk-SK" dirty="0"/>
              <a:t> </a:t>
            </a:r>
            <a:r>
              <a:rPr lang="sk-SK" dirty="0" err="1"/>
              <a:t>ridiculus</a:t>
            </a:r>
            <a:r>
              <a:rPr lang="sk-SK" dirty="0"/>
              <a:t> mus </a:t>
            </a:r>
            <a:r>
              <a:rPr lang="sk-SK" dirty="0" err="1"/>
              <a:t>nonamus</a:t>
            </a:r>
            <a:r>
              <a:rPr lang="sk-SK" dirty="0"/>
              <a:t> </a:t>
            </a:r>
            <a:r>
              <a:rPr lang="sk-SK" dirty="0" err="1"/>
              <a:t>totalis</a:t>
            </a:r>
            <a:r>
              <a:rPr lang="sk-SK" dirty="0"/>
              <a:t> </a:t>
            </a:r>
            <a:r>
              <a:rPr lang="sk-SK" dirty="0" err="1"/>
              <a:t>ellimatus</a:t>
            </a:r>
            <a:r>
              <a:rPr lang="sk-SK" dirty="0"/>
              <a:t> </a:t>
            </a:r>
            <a:r>
              <a:rPr lang="sk-SK" dirty="0" err="1"/>
              <a:t>est</a:t>
            </a:r>
            <a:r>
              <a:rPr lang="sk-SK" dirty="0"/>
              <a:t>. </a:t>
            </a:r>
          </a:p>
          <a:p>
            <a:r>
              <a:rPr lang="sk-SK" dirty="0"/>
              <a:t>on </a:t>
            </a:r>
            <a:r>
              <a:rPr lang="sk-SK" dirty="0">
                <a:hlinkClick r:id="rId3"/>
              </a:rPr>
              <a:t>ibm.com/trademark</a:t>
            </a:r>
            <a:r>
              <a:rPr lang="sk-SK" dirty="0"/>
              <a:t>.</a:t>
            </a:r>
          </a:p>
          <a:p>
            <a:endParaRPr lang="sk-SK" dirty="0"/>
          </a:p>
          <a:p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Internal</a:t>
            </a:r>
            <a:r>
              <a:rPr lang="sk-SK" dirty="0"/>
              <a:t> </a:t>
            </a:r>
            <a:r>
              <a:rPr lang="sk-SK" dirty="0" err="1"/>
              <a:t>only</a:t>
            </a:r>
            <a:r>
              <a:rPr lang="sk-SK" dirty="0"/>
              <a:t>—Do </a:t>
            </a:r>
            <a:r>
              <a:rPr lang="sk-SK" dirty="0" err="1"/>
              <a:t>not</a:t>
            </a:r>
            <a:r>
              <a:rPr lang="sk-SK" dirty="0"/>
              <a:t> </a:t>
            </a:r>
            <a:r>
              <a:rPr lang="sk-SK" dirty="0" err="1"/>
              <a:t>distribute</a:t>
            </a:r>
            <a:r>
              <a:rPr lang="sk-SK" dirty="0"/>
              <a:t> </a:t>
            </a:r>
            <a:r>
              <a:rPr lang="sk-SK" dirty="0" err="1"/>
              <a:t>outside</a:t>
            </a:r>
            <a:r>
              <a:rPr lang="sk-SK" dirty="0"/>
              <a:t> of IBM.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.</a:t>
            </a:r>
          </a:p>
          <a:p>
            <a:r>
              <a:rPr lang="sk-SK" dirty="0"/>
              <a:t> </a:t>
            </a:r>
          </a:p>
          <a:p>
            <a:r>
              <a:rPr lang="sk-SK" dirty="0" err="1"/>
              <a:t>This</a:t>
            </a:r>
            <a:r>
              <a:rPr lang="sk-SK" dirty="0"/>
              <a:t> </a:t>
            </a:r>
            <a:r>
              <a:rPr lang="sk-SK" dirty="0" err="1"/>
              <a:t>lorem</a:t>
            </a:r>
            <a:r>
              <a:rPr lang="sk-SK" dirty="0"/>
              <a:t> </a:t>
            </a:r>
            <a:r>
              <a:rPr lang="sk-SK" dirty="0" err="1"/>
              <a:t>ipsum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dolor</a:t>
            </a:r>
            <a:r>
              <a:rPr lang="sk-SK" dirty="0"/>
              <a:t> as of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initial</a:t>
            </a:r>
            <a:r>
              <a:rPr lang="sk-SK" dirty="0"/>
              <a:t> </a:t>
            </a:r>
            <a:r>
              <a:rPr lang="sk-SK" dirty="0" err="1"/>
              <a:t>date</a:t>
            </a:r>
            <a:r>
              <a:rPr lang="sk-SK" dirty="0"/>
              <a:t> of </a:t>
            </a:r>
            <a:r>
              <a:rPr lang="sk-SK" dirty="0" err="1"/>
              <a:t>publication</a:t>
            </a:r>
            <a:r>
              <a:rPr lang="sk-SK" dirty="0"/>
              <a:t> and </a:t>
            </a:r>
            <a:r>
              <a:rPr lang="sk-SK" dirty="0" err="1"/>
              <a:t>may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</a:t>
            </a:r>
            <a:r>
              <a:rPr lang="sk-SK" dirty="0" err="1"/>
              <a:t>changed</a:t>
            </a:r>
            <a:r>
              <a:rPr lang="sk-SK" dirty="0"/>
              <a:t> by IBM at </a:t>
            </a:r>
            <a:r>
              <a:rPr lang="sk-SK" dirty="0" err="1"/>
              <a:t>any</a:t>
            </a:r>
            <a:r>
              <a:rPr lang="sk-SK" dirty="0"/>
              <a:t> </a:t>
            </a:r>
            <a:r>
              <a:rPr lang="sk-SK" dirty="0" err="1"/>
              <a:t>time</a:t>
            </a:r>
            <a:r>
              <a:rPr lang="sk-SK" dirty="0"/>
              <a:t>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7700A-2684-6D27-1DB8-657413F1DD1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EED1D4-E43A-A522-7D27-10ADA8A2D3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58</a:t>
            </a:fld>
            <a:endParaRPr lang="sk-SK" dirty="0"/>
          </a:p>
        </p:txBody>
      </p:sp>
      <p:cxnSp>
        <p:nvCxnSpPr>
          <p:cNvPr id="7" name="Straight Connector 6" descr="Vertical column divider">
            <a:extLst>
              <a:ext uri="{FF2B5EF4-FFF2-40B4-BE49-F238E27FC236}">
                <a16:creationId xmlns:a16="http://schemas.microsoft.com/office/drawing/2014/main" id="{FC738C77-0D5A-483C-32F8-24712417E06E}"/>
              </a:ext>
            </a:extLst>
          </p:cNvPr>
          <p:cNvCxnSpPr>
            <a:cxnSpLocks/>
          </p:cNvCxnSpPr>
          <p:nvPr/>
        </p:nvCxnSpPr>
        <p:spPr bwMode="auto">
          <a:xfrm>
            <a:off x="12192000" y="569913"/>
            <a:ext cx="0" cy="1162843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 descr="Vertical column divider">
            <a:extLst>
              <a:ext uri="{FF2B5EF4-FFF2-40B4-BE49-F238E27FC236}">
                <a16:creationId xmlns:a16="http://schemas.microsoft.com/office/drawing/2014/main" id="{336A23DC-B495-0DA9-CC38-190CEA0E01E5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69913"/>
            <a:ext cx="0" cy="1162843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324584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1C98D-94A9-A2E6-CB8A-310FF214C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Pictograms</a:t>
            </a:r>
            <a:r>
              <a:rPr lang="sk-SK" dirty="0"/>
              <a:t>—</a:t>
            </a:r>
            <a:r>
              <a:rPr lang="sk-SK" dirty="0" err="1"/>
              <a:t>Blue</a:t>
            </a:r>
            <a:r>
              <a:rPr lang="sk-SK" dirty="0"/>
              <a:t> 60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8134BF6-E09E-4C47-0D75-9B43C91A2EC0}"/>
              </a:ext>
            </a:extLst>
          </p:cNvPr>
          <p:cNvSpPr txBox="1">
            <a:spLocks/>
          </p:cNvSpPr>
          <p:nvPr/>
        </p:nvSpPr>
        <p:spPr>
          <a:xfrm>
            <a:off x="6669088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shown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here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are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taken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directly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b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</a:b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from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library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,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but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some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can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convey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multiple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concepts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Don't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let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limit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how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you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use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</a:t>
            </a:r>
            <a:endParaRPr lang="sk-SK" sz="1400" kern="0" dirty="0">
              <a:latin typeface="IBM Plex Sans" panose="020B0503050203000203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241A204-42B4-CC7F-9EE8-3DC4C9A37057}"/>
              </a:ext>
            </a:extLst>
          </p:cNvPr>
          <p:cNvSpPr txBox="1">
            <a:spLocks/>
          </p:cNvSpPr>
          <p:nvPr/>
        </p:nvSpPr>
        <p:spPr>
          <a:xfrm>
            <a:off x="12766225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Find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further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guidance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and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additional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in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endParaRPr lang="sk-SK" sz="1400" dirty="0">
              <a:solidFill>
                <a:srgbClr val="1D1C1D"/>
              </a:solidFill>
              <a:effectLst/>
              <a:latin typeface="IBM Plex Sans" panose="020B0503050203000203" pitchFamily="34" charset="0"/>
            </a:endParaRPr>
          </a:p>
          <a:p>
            <a:pPr>
              <a:lnSpc>
                <a:spcPct val="120000"/>
              </a:lnSpc>
            </a:pP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  <a:hlinkClick r:id="rId3"/>
              </a:rPr>
              <a:t>IBM Design Language Pictogram library</a:t>
            </a:r>
            <a:br>
              <a:rPr lang="sk-SK" sz="1400" dirty="0">
                <a:latin typeface="IBM Plex Sans" panose="020B0503050203000203" pitchFamily="34" charset="0"/>
              </a:rPr>
            </a:br>
            <a:endParaRPr lang="sk-SK" sz="1400" kern="0" dirty="0">
              <a:latin typeface="IBM Plex Sans" panose="020B0503050203000203" pitchFamily="34" charset="0"/>
            </a:endParaRPr>
          </a:p>
        </p:txBody>
      </p:sp>
      <p:pic>
        <p:nvPicPr>
          <p:cNvPr id="140" name="Picture 139" descr="Cloud upload, Blue 60 pictogram">
            <a:extLst>
              <a:ext uri="{FF2B5EF4-FFF2-40B4-BE49-F238E27FC236}">
                <a16:creationId xmlns:a16="http://schemas.microsoft.com/office/drawing/2014/main" id="{9F1B8763-4F72-40FC-524E-04E4A071CC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80544" y="2282894"/>
            <a:ext cx="1219200" cy="1219200"/>
          </a:xfrm>
          <a:prstGeom prst="rect">
            <a:avLst/>
          </a:prstGeom>
        </p:spPr>
      </p:pic>
      <p:pic>
        <p:nvPicPr>
          <p:cNvPr id="167" name="Picture 166" descr="Crop, Blue 60 pictogram">
            <a:extLst>
              <a:ext uri="{FF2B5EF4-FFF2-40B4-BE49-F238E27FC236}">
                <a16:creationId xmlns:a16="http://schemas.microsoft.com/office/drawing/2014/main" id="{2DDB3462-C1E1-A302-5AD4-76493662BCD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621941" y="2285947"/>
            <a:ext cx="1219200" cy="1219200"/>
          </a:xfrm>
          <a:prstGeom prst="rect">
            <a:avLst/>
          </a:prstGeom>
        </p:spPr>
      </p:pic>
      <p:pic>
        <p:nvPicPr>
          <p:cNvPr id="181" name="Picture 180" descr="Export 02, Blue 60 pictogram">
            <a:extLst>
              <a:ext uri="{FF2B5EF4-FFF2-40B4-BE49-F238E27FC236}">
                <a16:creationId xmlns:a16="http://schemas.microsoft.com/office/drawing/2014/main" id="{CE888F21-C9FA-2381-B25E-98CBF3AC986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671792" y="2285947"/>
            <a:ext cx="1219200" cy="1219200"/>
          </a:xfrm>
          <a:prstGeom prst="rect">
            <a:avLst/>
          </a:prstGeom>
        </p:spPr>
      </p:pic>
      <p:pic>
        <p:nvPicPr>
          <p:cNvPr id="188" name="Picture 187" descr="Love, Blue 60 pictogram">
            <a:extLst>
              <a:ext uri="{FF2B5EF4-FFF2-40B4-BE49-F238E27FC236}">
                <a16:creationId xmlns:a16="http://schemas.microsoft.com/office/drawing/2014/main" id="{3CF81B3A-5D31-81C7-37B4-91F9666302C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9718327" y="2285947"/>
            <a:ext cx="1219200" cy="1219200"/>
          </a:xfrm>
          <a:prstGeom prst="rect">
            <a:avLst/>
          </a:prstGeom>
        </p:spPr>
      </p:pic>
      <p:pic>
        <p:nvPicPr>
          <p:cNvPr id="190" name="Picture 189" descr="Minimize, Blue 60 pictogram">
            <a:extLst>
              <a:ext uri="{FF2B5EF4-FFF2-40B4-BE49-F238E27FC236}">
                <a16:creationId xmlns:a16="http://schemas.microsoft.com/office/drawing/2014/main" id="{5F679BB4-4287-342D-168C-01DB62C3E6E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2766225" y="2285947"/>
            <a:ext cx="1219200" cy="1219200"/>
          </a:xfrm>
          <a:prstGeom prst="rect">
            <a:avLst/>
          </a:prstGeom>
        </p:spPr>
      </p:pic>
      <p:pic>
        <p:nvPicPr>
          <p:cNvPr id="192" name="Picture 191" descr="Renew, Blue 60 pictogram">
            <a:extLst>
              <a:ext uri="{FF2B5EF4-FFF2-40B4-BE49-F238E27FC236}">
                <a16:creationId xmlns:a16="http://schemas.microsoft.com/office/drawing/2014/main" id="{AFC175B2-3BA7-C39B-AFEB-FDDED8845B4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5813867" y="2285947"/>
            <a:ext cx="1219200" cy="1219200"/>
          </a:xfrm>
          <a:prstGeom prst="rect">
            <a:avLst/>
          </a:prstGeom>
        </p:spPr>
      </p:pic>
      <p:pic>
        <p:nvPicPr>
          <p:cNvPr id="195" name="Picture 194" descr="Supply chain optimization 02, Blue 60 pictogram">
            <a:extLst>
              <a:ext uri="{FF2B5EF4-FFF2-40B4-BE49-F238E27FC236}">
                <a16:creationId xmlns:a16="http://schemas.microsoft.com/office/drawing/2014/main" id="{9DB699DB-6F12-8E8C-7EBC-DCE1B0939653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8860261" y="2285947"/>
            <a:ext cx="1219200" cy="1219200"/>
          </a:xfrm>
          <a:prstGeom prst="rect">
            <a:avLst/>
          </a:prstGeom>
        </p:spPr>
      </p:pic>
      <p:pic>
        <p:nvPicPr>
          <p:cNvPr id="197" name="Picture 196" descr="Trust, Blue 60 pictogram">
            <a:extLst>
              <a:ext uri="{FF2B5EF4-FFF2-40B4-BE49-F238E27FC236}">
                <a16:creationId xmlns:a16="http://schemas.microsoft.com/office/drawing/2014/main" id="{36E0920B-32CA-8654-B599-BC4EFFAD16EA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21911793" y="2282894"/>
            <a:ext cx="1219200" cy="1219200"/>
          </a:xfrm>
          <a:prstGeom prst="rect">
            <a:avLst/>
          </a:prstGeom>
        </p:spPr>
      </p:pic>
      <p:pic>
        <p:nvPicPr>
          <p:cNvPr id="141" name="Picture 140" descr="Office, Blue 60 pictogram">
            <a:extLst>
              <a:ext uri="{FF2B5EF4-FFF2-40B4-BE49-F238E27FC236}">
                <a16:creationId xmlns:a16="http://schemas.microsoft.com/office/drawing/2014/main" id="{C7D99DB3-51DA-1F34-7D3E-B1B19C2291B4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580544" y="5328071"/>
            <a:ext cx="1219200" cy="1219200"/>
          </a:xfrm>
          <a:prstGeom prst="rect">
            <a:avLst/>
          </a:prstGeom>
        </p:spPr>
      </p:pic>
      <p:pic>
        <p:nvPicPr>
          <p:cNvPr id="263" name="Picture 262" descr="Amsterdam canal, Blue 60 pictogram">
            <a:extLst>
              <a:ext uri="{FF2B5EF4-FFF2-40B4-BE49-F238E27FC236}">
                <a16:creationId xmlns:a16="http://schemas.microsoft.com/office/drawing/2014/main" id="{FBA47BC3-D955-86FE-AEB9-6815774EE5B9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3621941" y="5328071"/>
            <a:ext cx="1219200" cy="1219200"/>
          </a:xfrm>
          <a:prstGeom prst="rect">
            <a:avLst/>
          </a:prstGeom>
        </p:spPr>
      </p:pic>
      <p:pic>
        <p:nvPicPr>
          <p:cNvPr id="285" name="Picture 284" descr="Argentina Obelisk, Blue 60 pictogram">
            <a:extLst>
              <a:ext uri="{FF2B5EF4-FFF2-40B4-BE49-F238E27FC236}">
                <a16:creationId xmlns:a16="http://schemas.microsoft.com/office/drawing/2014/main" id="{9EDFF77E-5D4C-B6E0-3170-15BACC5DE430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6671792" y="5328071"/>
            <a:ext cx="1219200" cy="1219200"/>
          </a:xfrm>
          <a:prstGeom prst="rect">
            <a:avLst/>
          </a:prstGeom>
        </p:spPr>
      </p:pic>
      <p:pic>
        <p:nvPicPr>
          <p:cNvPr id="287" name="Picture 286" descr="Atlanta, Blue 60 pictogram">
            <a:extLst>
              <a:ext uri="{FF2B5EF4-FFF2-40B4-BE49-F238E27FC236}">
                <a16:creationId xmlns:a16="http://schemas.microsoft.com/office/drawing/2014/main" id="{0E29280D-5430-7ECC-09F8-9B51159CC374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9718327" y="5328071"/>
            <a:ext cx="1219200" cy="1219200"/>
          </a:xfrm>
          <a:prstGeom prst="rect">
            <a:avLst/>
          </a:prstGeom>
        </p:spPr>
      </p:pic>
      <p:pic>
        <p:nvPicPr>
          <p:cNvPr id="289" name="Picture 288" descr="Austin, Blue 60 pictogram">
            <a:extLst>
              <a:ext uri="{FF2B5EF4-FFF2-40B4-BE49-F238E27FC236}">
                <a16:creationId xmlns:a16="http://schemas.microsoft.com/office/drawing/2014/main" id="{DCD816FA-0C94-4A8E-4386-355BCBB71B8F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12766225" y="5328071"/>
            <a:ext cx="1219200" cy="1219200"/>
          </a:xfrm>
          <a:prstGeom prst="rect">
            <a:avLst/>
          </a:prstGeom>
        </p:spPr>
      </p:pic>
      <p:pic>
        <p:nvPicPr>
          <p:cNvPr id="291" name="Picture 290" descr="Bangalore, Blue 60 pictogram">
            <a:extLst>
              <a:ext uri="{FF2B5EF4-FFF2-40B4-BE49-F238E27FC236}">
                <a16:creationId xmlns:a16="http://schemas.microsoft.com/office/drawing/2014/main" id="{E3398305-C82E-5334-EF03-2A1F4858D6AE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15813867" y="5328071"/>
            <a:ext cx="1219200" cy="1219200"/>
          </a:xfrm>
          <a:prstGeom prst="rect">
            <a:avLst/>
          </a:prstGeom>
        </p:spPr>
      </p:pic>
      <p:pic>
        <p:nvPicPr>
          <p:cNvPr id="293" name="Picture 292" descr="Barcelona, Blue 60 pictogram">
            <a:extLst>
              <a:ext uri="{FF2B5EF4-FFF2-40B4-BE49-F238E27FC236}">
                <a16:creationId xmlns:a16="http://schemas.microsoft.com/office/drawing/2014/main" id="{2C93C4E4-2756-3001-A9A2-63D48ED2E81F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18860261" y="5328071"/>
            <a:ext cx="1219200" cy="1219200"/>
          </a:xfrm>
          <a:prstGeom prst="rect">
            <a:avLst/>
          </a:prstGeom>
        </p:spPr>
      </p:pic>
      <p:pic>
        <p:nvPicPr>
          <p:cNvPr id="295" name="Picture 294" descr="Beijing tower, Blue 60 pictogram">
            <a:extLst>
              <a:ext uri="{FF2B5EF4-FFF2-40B4-BE49-F238E27FC236}">
                <a16:creationId xmlns:a16="http://schemas.microsoft.com/office/drawing/2014/main" id="{C5296C4F-0E83-9027-7413-99AB150E964C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21911793" y="5328071"/>
            <a:ext cx="1219200" cy="1219200"/>
          </a:xfrm>
          <a:prstGeom prst="rect">
            <a:avLst/>
          </a:prstGeom>
        </p:spPr>
      </p:pic>
      <p:pic>
        <p:nvPicPr>
          <p:cNvPr id="142" name="Picture 141" descr="Berlin tower, Blue 60 pictogram">
            <a:extLst>
              <a:ext uri="{FF2B5EF4-FFF2-40B4-BE49-F238E27FC236}">
                <a16:creationId xmlns:a16="http://schemas.microsoft.com/office/drawing/2014/main" id="{5707225A-6FC8-E612-C52E-964B39AE8B6A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580544" y="8379696"/>
            <a:ext cx="1219200" cy="1219200"/>
          </a:xfrm>
          <a:prstGeom prst="rect">
            <a:avLst/>
          </a:prstGeom>
        </p:spPr>
      </p:pic>
      <p:pic>
        <p:nvPicPr>
          <p:cNvPr id="270" name="Picture 269" descr="Boston Zakim Bridge, Blue 60 pictogram">
            <a:extLst>
              <a:ext uri="{FF2B5EF4-FFF2-40B4-BE49-F238E27FC236}">
                <a16:creationId xmlns:a16="http://schemas.microsoft.com/office/drawing/2014/main" id="{F2B7C185-F5D8-9423-7C63-475C05083D8C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3621941" y="8379696"/>
            <a:ext cx="1219200" cy="1219200"/>
          </a:xfrm>
          <a:prstGeom prst="rect">
            <a:avLst/>
          </a:prstGeom>
        </p:spPr>
      </p:pic>
      <p:pic>
        <p:nvPicPr>
          <p:cNvPr id="306" name="Picture 305" descr="Budapest Citadella, Blue 60 pictogram">
            <a:extLst>
              <a:ext uri="{FF2B5EF4-FFF2-40B4-BE49-F238E27FC236}">
                <a16:creationId xmlns:a16="http://schemas.microsoft.com/office/drawing/2014/main" id="{805ECC7D-A375-FB05-2B55-D45B575D2F62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6671792" y="8379696"/>
            <a:ext cx="1219200" cy="1219200"/>
          </a:xfrm>
          <a:prstGeom prst="rect">
            <a:avLst/>
          </a:prstGeom>
        </p:spPr>
      </p:pic>
      <p:pic>
        <p:nvPicPr>
          <p:cNvPr id="304" name="Picture 303" descr="Cairo Giza Plateau, Blue 60 pictogram">
            <a:extLst>
              <a:ext uri="{FF2B5EF4-FFF2-40B4-BE49-F238E27FC236}">
                <a16:creationId xmlns:a16="http://schemas.microsoft.com/office/drawing/2014/main" id="{44D391B3-EAC5-1E94-483D-1A29858928FE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9718327" y="8379696"/>
            <a:ext cx="1219200" cy="1219200"/>
          </a:xfrm>
          <a:prstGeom prst="rect">
            <a:avLst/>
          </a:prstGeom>
        </p:spPr>
      </p:pic>
      <p:pic>
        <p:nvPicPr>
          <p:cNvPr id="302" name="Picture 301" descr="Canada Maple leaf, Blue 60 pictogram">
            <a:extLst>
              <a:ext uri="{FF2B5EF4-FFF2-40B4-BE49-F238E27FC236}">
                <a16:creationId xmlns:a16="http://schemas.microsoft.com/office/drawing/2014/main" id="{709CE179-03A0-CBBC-7F1F-B184E085CA12}"/>
              </a:ext>
            </a:extLst>
          </p:cNvPr>
          <p:cNvPicPr>
            <a:picLocks noChangeAspect="1"/>
          </p:cNvPicPr>
          <p:nvPr/>
        </p:nvPicPr>
        <p:blipFill>
          <a:blip r:embed="rId24"/>
          <a:srcRect/>
          <a:stretch/>
        </p:blipFill>
        <p:spPr>
          <a:xfrm>
            <a:off x="12766225" y="8379696"/>
            <a:ext cx="1219200" cy="1219200"/>
          </a:xfrm>
          <a:prstGeom prst="rect">
            <a:avLst/>
          </a:prstGeom>
        </p:spPr>
      </p:pic>
      <p:pic>
        <p:nvPicPr>
          <p:cNvPr id="300" name="Picture 299" descr="Chicago, Blue 60 pictogram">
            <a:extLst>
              <a:ext uri="{FF2B5EF4-FFF2-40B4-BE49-F238E27FC236}">
                <a16:creationId xmlns:a16="http://schemas.microsoft.com/office/drawing/2014/main" id="{11F89061-7362-F5B1-6A8D-6EB3511674F7}"/>
              </a:ext>
            </a:extLst>
          </p:cNvPr>
          <p:cNvPicPr>
            <a:picLocks noChangeAspect="1"/>
          </p:cNvPicPr>
          <p:nvPr/>
        </p:nvPicPr>
        <p:blipFill>
          <a:blip r:embed="rId25"/>
          <a:srcRect/>
          <a:stretch/>
        </p:blipFill>
        <p:spPr>
          <a:xfrm>
            <a:off x="15813867" y="8379696"/>
            <a:ext cx="1219200" cy="1219200"/>
          </a:xfrm>
          <a:prstGeom prst="rect">
            <a:avLst/>
          </a:prstGeom>
        </p:spPr>
      </p:pic>
      <p:pic>
        <p:nvPicPr>
          <p:cNvPr id="299" name="Picture 298" descr="Chile Hand of the Desert, Blue 60 pictogram">
            <a:extLst>
              <a:ext uri="{FF2B5EF4-FFF2-40B4-BE49-F238E27FC236}">
                <a16:creationId xmlns:a16="http://schemas.microsoft.com/office/drawing/2014/main" id="{DACF3855-BA03-000A-E49F-092921E90B96}"/>
              </a:ext>
            </a:extLst>
          </p:cNvPr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>
            <a:off x="18860261" y="8379696"/>
            <a:ext cx="1219200" cy="1219200"/>
          </a:xfrm>
          <a:prstGeom prst="rect">
            <a:avLst/>
          </a:prstGeom>
        </p:spPr>
      </p:pic>
      <p:pic>
        <p:nvPicPr>
          <p:cNvPr id="297" name="Picture 296" descr="Colombia Cathedral of Las Lajas, Blue 60 pictogram">
            <a:extLst>
              <a:ext uri="{FF2B5EF4-FFF2-40B4-BE49-F238E27FC236}">
                <a16:creationId xmlns:a16="http://schemas.microsoft.com/office/drawing/2014/main" id="{F2F6EEA8-51DE-72E3-BFC9-63EC7CBE290D}"/>
              </a:ext>
            </a:extLst>
          </p:cNvPr>
          <p:cNvPicPr>
            <a:picLocks noChangeAspect="1"/>
          </p:cNvPicPr>
          <p:nvPr/>
        </p:nvPicPr>
        <p:blipFill>
          <a:blip r:embed="rId27"/>
          <a:srcRect/>
          <a:stretch/>
        </p:blipFill>
        <p:spPr>
          <a:xfrm>
            <a:off x="21911793" y="8379696"/>
            <a:ext cx="1219200" cy="1219200"/>
          </a:xfrm>
          <a:prstGeom prst="rect">
            <a:avLst/>
          </a:prstGeom>
        </p:spPr>
      </p:pic>
      <p:pic>
        <p:nvPicPr>
          <p:cNvPr id="10" name="Picture 9" descr="Copenhagen planetarium, Blue 60 pictogram">
            <a:extLst>
              <a:ext uri="{FF2B5EF4-FFF2-40B4-BE49-F238E27FC236}">
                <a16:creationId xmlns:a16="http://schemas.microsoft.com/office/drawing/2014/main" id="{1D7D4EC7-1D36-95F4-C18B-B25AC0575205}"/>
              </a:ext>
            </a:extLst>
          </p:cNvPr>
          <p:cNvPicPr>
            <a:picLocks noChangeAspect="1"/>
          </p:cNvPicPr>
          <p:nvPr/>
        </p:nvPicPr>
        <p:blipFill>
          <a:blip r:embed="rId28"/>
          <a:srcRect/>
          <a:stretch/>
        </p:blipFill>
        <p:spPr>
          <a:xfrm>
            <a:off x="580544" y="11430910"/>
            <a:ext cx="1220400" cy="1220400"/>
          </a:xfrm>
          <a:prstGeom prst="rect">
            <a:avLst/>
          </a:prstGeom>
        </p:spPr>
      </p:pic>
      <p:pic>
        <p:nvPicPr>
          <p:cNvPr id="277" name="Picture 276" descr="Dubai skyscraper, Blue 60 pictogram">
            <a:extLst>
              <a:ext uri="{FF2B5EF4-FFF2-40B4-BE49-F238E27FC236}">
                <a16:creationId xmlns:a16="http://schemas.microsoft.com/office/drawing/2014/main" id="{EA2E31CA-E5FF-334C-F149-49FD636A3076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/>
          <a:stretch/>
        </p:blipFill>
        <p:spPr>
          <a:xfrm>
            <a:off x="3621941" y="11430910"/>
            <a:ext cx="1219200" cy="1219200"/>
          </a:xfrm>
          <a:prstGeom prst="rect">
            <a:avLst/>
          </a:prstGeom>
        </p:spPr>
      </p:pic>
      <p:pic>
        <p:nvPicPr>
          <p:cNvPr id="308" name="Picture 307" descr="Dublin castle, Blue 60 pictogram">
            <a:extLst>
              <a:ext uri="{FF2B5EF4-FFF2-40B4-BE49-F238E27FC236}">
                <a16:creationId xmlns:a16="http://schemas.microsoft.com/office/drawing/2014/main" id="{504E7D74-E2F7-99BA-2B22-71ADC7AD08F4}"/>
              </a:ext>
            </a:extLst>
          </p:cNvPr>
          <p:cNvPicPr>
            <a:picLocks noChangeAspect="1"/>
          </p:cNvPicPr>
          <p:nvPr/>
        </p:nvPicPr>
        <p:blipFill>
          <a:blip r:embed="rId30"/>
          <a:srcRect/>
          <a:stretch/>
        </p:blipFill>
        <p:spPr>
          <a:xfrm>
            <a:off x="6671792" y="11430910"/>
            <a:ext cx="1219200" cy="1219200"/>
          </a:xfrm>
          <a:prstGeom prst="rect">
            <a:avLst/>
          </a:prstGeom>
        </p:spPr>
      </p:pic>
      <p:pic>
        <p:nvPicPr>
          <p:cNvPr id="310" name="Picture 309" descr="Ecuador Quito, Blue 60 pictogram">
            <a:extLst>
              <a:ext uri="{FF2B5EF4-FFF2-40B4-BE49-F238E27FC236}">
                <a16:creationId xmlns:a16="http://schemas.microsoft.com/office/drawing/2014/main" id="{487FDDC0-7B92-623B-1D11-32DD48DC7F7E}"/>
              </a:ext>
            </a:extLst>
          </p:cNvPr>
          <p:cNvPicPr>
            <a:picLocks noChangeAspect="1"/>
          </p:cNvPicPr>
          <p:nvPr/>
        </p:nvPicPr>
        <p:blipFill>
          <a:blip r:embed="rId31"/>
          <a:srcRect/>
          <a:stretch/>
        </p:blipFill>
        <p:spPr>
          <a:xfrm>
            <a:off x="9718327" y="11430910"/>
            <a:ext cx="1219200" cy="1219200"/>
          </a:xfrm>
          <a:prstGeom prst="rect">
            <a:avLst/>
          </a:prstGeom>
        </p:spPr>
      </p:pic>
      <p:pic>
        <p:nvPicPr>
          <p:cNvPr id="312" name="Picture 311" descr="Hamburg Elbphilharmonie, Blue 60 pictogram">
            <a:extLst>
              <a:ext uri="{FF2B5EF4-FFF2-40B4-BE49-F238E27FC236}">
                <a16:creationId xmlns:a16="http://schemas.microsoft.com/office/drawing/2014/main" id="{02EDD709-4973-5F54-726A-341F7EF79452}"/>
              </a:ext>
            </a:extLst>
          </p:cNvPr>
          <p:cNvPicPr>
            <a:picLocks noChangeAspect="1"/>
          </p:cNvPicPr>
          <p:nvPr/>
        </p:nvPicPr>
        <p:blipFill>
          <a:blip r:embed="rId32"/>
          <a:srcRect/>
          <a:stretch/>
        </p:blipFill>
        <p:spPr>
          <a:xfrm>
            <a:off x="12766225" y="11427010"/>
            <a:ext cx="1219200" cy="1219200"/>
          </a:xfrm>
          <a:prstGeom prst="rect">
            <a:avLst/>
          </a:prstGeom>
        </p:spPr>
      </p:pic>
      <p:pic>
        <p:nvPicPr>
          <p:cNvPr id="314" name="Picture 313" descr="Hong Kong, Blue 60 pictogram">
            <a:extLst>
              <a:ext uri="{FF2B5EF4-FFF2-40B4-BE49-F238E27FC236}">
                <a16:creationId xmlns:a16="http://schemas.microsoft.com/office/drawing/2014/main" id="{EF6C8042-1C8D-D4C0-EB30-D400ED3978D4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/>
          <a:stretch/>
        </p:blipFill>
        <p:spPr>
          <a:xfrm>
            <a:off x="15813867" y="11427010"/>
            <a:ext cx="1219200" cy="1219200"/>
          </a:xfrm>
          <a:prstGeom prst="rect">
            <a:avLst/>
          </a:prstGeom>
        </p:spPr>
      </p:pic>
      <p:pic>
        <p:nvPicPr>
          <p:cNvPr id="316" name="Picture 315" descr="Kuala Lumpur, Blue 60 pictogram">
            <a:extLst>
              <a:ext uri="{FF2B5EF4-FFF2-40B4-BE49-F238E27FC236}">
                <a16:creationId xmlns:a16="http://schemas.microsoft.com/office/drawing/2014/main" id="{B7D33E0A-A6A7-B61C-26C4-CC6B7E986954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/>
          <a:stretch/>
        </p:blipFill>
        <p:spPr>
          <a:xfrm>
            <a:off x="18860261" y="11430910"/>
            <a:ext cx="1219200" cy="1219200"/>
          </a:xfrm>
          <a:prstGeom prst="rect">
            <a:avLst/>
          </a:prstGeom>
        </p:spPr>
      </p:pic>
      <p:pic>
        <p:nvPicPr>
          <p:cNvPr id="318" name="Picture 317" descr="London Big Ben, Blue 60 pictogram">
            <a:extLst>
              <a:ext uri="{FF2B5EF4-FFF2-40B4-BE49-F238E27FC236}">
                <a16:creationId xmlns:a16="http://schemas.microsoft.com/office/drawing/2014/main" id="{D011E8CA-1005-F070-1074-047A1F71EBCD}"/>
              </a:ext>
            </a:extLst>
          </p:cNvPr>
          <p:cNvPicPr>
            <a:picLocks noChangeAspect="1"/>
          </p:cNvPicPr>
          <p:nvPr/>
        </p:nvPicPr>
        <p:blipFill>
          <a:blip r:embed="rId35"/>
          <a:srcRect/>
          <a:stretch/>
        </p:blipFill>
        <p:spPr>
          <a:xfrm>
            <a:off x="21911793" y="11430910"/>
            <a:ext cx="1219200" cy="12192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2973FF8-6315-E1DD-832D-FAF1E194F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1499" y="1719072"/>
            <a:ext cx="23233064" cy="11429444"/>
            <a:chOff x="571499" y="1719072"/>
            <a:chExt cx="23233064" cy="1142944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FB65648-ABD5-2440-AEA7-45E025EE7AC1}"/>
                </a:ext>
              </a:extLst>
            </p:cNvPr>
            <p:cNvGrpSpPr/>
            <p:nvPr/>
          </p:nvGrpSpPr>
          <p:grpSpPr>
            <a:xfrm>
              <a:off x="571499" y="1719072"/>
              <a:ext cx="23233064" cy="11429444"/>
              <a:chOff x="571499" y="1719072"/>
              <a:chExt cx="23233064" cy="11429444"/>
            </a:xfrm>
          </p:grpSpPr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C1C7B50D-214F-6F93-1D0A-6E54CBBE44A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77850" y="7619072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A4F0F4-9B8F-2C5A-915A-8F4ECA4F93B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77850" y="10668000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4" name="Title 1">
                <a:extLst>
                  <a:ext uri="{FF2B5EF4-FFF2-40B4-BE49-F238E27FC236}">
                    <a16:creationId xmlns:a16="http://schemas.microsoft.com/office/drawing/2014/main" id="{0C4283DF-1207-1D19-C7EF-D78262D68F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499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Action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5" name="Title 1">
                <a:extLst>
                  <a:ext uri="{FF2B5EF4-FFF2-40B4-BE49-F238E27FC236}">
                    <a16:creationId xmlns:a16="http://schemas.microsoft.com/office/drawing/2014/main" id="{C6D2D888-4E28-407D-7D5C-3A1757538B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499" y="3813175"/>
                <a:ext cx="1518483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Cloud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upload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6" name="Title 1">
                <a:extLst>
                  <a:ext uri="{FF2B5EF4-FFF2-40B4-BE49-F238E27FC236}">
                    <a16:creationId xmlns:a16="http://schemas.microsoft.com/office/drawing/2014/main" id="{05608BED-487C-FD9B-C963-2744BBD320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4757974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Building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Structure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7" name="Title 1">
                <a:extLst>
                  <a:ext uri="{FF2B5EF4-FFF2-40B4-BE49-F238E27FC236}">
                    <a16:creationId xmlns:a16="http://schemas.microsoft.com/office/drawing/2014/main" id="{4F1D625F-00D6-7C0F-C1F7-AE2CFBC80B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6858927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Office</a:t>
                </a:r>
              </a:p>
            </p:txBody>
          </p:sp>
          <p:sp>
            <p:nvSpPr>
              <p:cNvPr id="138" name="Title 1">
                <a:extLst>
                  <a:ext uri="{FF2B5EF4-FFF2-40B4-BE49-F238E27FC236}">
                    <a16:creationId xmlns:a16="http://schemas.microsoft.com/office/drawing/2014/main" id="{F2B7B425-B52B-0559-58EE-EE511EC068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9906384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Berlin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tower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9" name="Title 1">
                <a:extLst>
                  <a:ext uri="{FF2B5EF4-FFF2-40B4-BE49-F238E27FC236}">
                    <a16:creationId xmlns:a16="http://schemas.microsoft.com/office/drawing/2014/main" id="{1747871B-983E-122E-0A3F-9303A4B27F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12961191"/>
                <a:ext cx="2517776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Copenhagen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planetarium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59" name="Title 1">
                <a:extLst>
                  <a:ext uri="{FF2B5EF4-FFF2-40B4-BE49-F238E27FC236}">
                    <a16:creationId xmlns:a16="http://schemas.microsoft.com/office/drawing/2014/main" id="{E99AFD97-D107-603D-B997-5B8C8448A2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11962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Crop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74" name="Title 1">
                <a:extLst>
                  <a:ext uri="{FF2B5EF4-FFF2-40B4-BE49-F238E27FC236}">
                    <a16:creationId xmlns:a16="http://schemas.microsoft.com/office/drawing/2014/main" id="{5CAF0F6B-08E9-168A-4333-778DD24328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8037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Export 02</a:t>
                </a:r>
              </a:p>
            </p:txBody>
          </p:sp>
          <p:sp>
            <p:nvSpPr>
              <p:cNvPr id="187" name="Title 1">
                <a:extLst>
                  <a:ext uri="{FF2B5EF4-FFF2-40B4-BE49-F238E27FC236}">
                    <a16:creationId xmlns:a16="http://schemas.microsoft.com/office/drawing/2014/main" id="{D321B12B-16B8-650F-6270-BAE89B2E43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6380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Love</a:t>
                </a:r>
              </a:p>
            </p:txBody>
          </p:sp>
          <p:sp>
            <p:nvSpPr>
              <p:cNvPr id="189" name="Title 1">
                <a:extLst>
                  <a:ext uri="{FF2B5EF4-FFF2-40B4-BE49-F238E27FC236}">
                    <a16:creationId xmlns:a16="http://schemas.microsoft.com/office/drawing/2014/main" id="{A6DBFE8F-9333-F3FF-8278-D48F596AC87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4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Minimize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1" name="Title 1">
                <a:extLst>
                  <a:ext uri="{FF2B5EF4-FFF2-40B4-BE49-F238E27FC236}">
                    <a16:creationId xmlns:a16="http://schemas.microsoft.com/office/drawing/2014/main" id="{9BFE44D6-90B4-01BA-1B23-2A7C7A1FDC3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0796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Renew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3" name="Title 1">
                <a:extLst>
                  <a:ext uri="{FF2B5EF4-FFF2-40B4-BE49-F238E27FC236}">
                    <a16:creationId xmlns:a16="http://schemas.microsoft.com/office/drawing/2014/main" id="{81B86146-0808-905E-5E52-64FDE8190D2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58790" y="3816228"/>
                <a:ext cx="2055812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Supply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chain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optimization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02</a:t>
                </a:r>
              </a:p>
            </p:txBody>
          </p:sp>
          <p:sp>
            <p:nvSpPr>
              <p:cNvPr id="194" name="Title 1">
                <a:extLst>
                  <a:ext uri="{FF2B5EF4-FFF2-40B4-BE49-F238E27FC236}">
                    <a16:creationId xmlns:a16="http://schemas.microsoft.com/office/drawing/2014/main" id="{C81E9DBE-7F5A-F8FB-C4B3-C5B2987B2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58790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Blockchain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6" name="Title 1">
                <a:extLst>
                  <a:ext uri="{FF2B5EF4-FFF2-40B4-BE49-F238E27FC236}">
                    <a16:creationId xmlns:a16="http://schemas.microsoft.com/office/drawing/2014/main" id="{3B72891A-9C99-0ED7-2322-E631527962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6784" y="3813175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Trust</a:t>
                </a:r>
              </a:p>
            </p:txBody>
          </p:sp>
          <p:sp>
            <p:nvSpPr>
              <p:cNvPr id="241" name="Title 1">
                <a:extLst>
                  <a:ext uri="{FF2B5EF4-FFF2-40B4-BE49-F238E27FC236}">
                    <a16:creationId xmlns:a16="http://schemas.microsoft.com/office/drawing/2014/main" id="{9FCE2A98-B21E-B811-4245-AEB877F5826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2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Amsterdam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canal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48" name="Title 1">
                <a:extLst>
                  <a:ext uri="{FF2B5EF4-FFF2-40B4-BE49-F238E27FC236}">
                    <a16:creationId xmlns:a16="http://schemas.microsoft.com/office/drawing/2014/main" id="{491CA015-0218-3929-2527-D1385ACFD62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1" y="9906384"/>
                <a:ext cx="167481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Boston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Zakim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Bridge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52" name="Title 1">
                <a:extLst>
                  <a:ext uri="{FF2B5EF4-FFF2-40B4-BE49-F238E27FC236}">
                    <a16:creationId xmlns:a16="http://schemas.microsoft.com/office/drawing/2014/main" id="{936FDE48-3EC0-2B44-AEA8-4213477964C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21340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Chicago</a:t>
                </a:r>
              </a:p>
            </p:txBody>
          </p:sp>
          <p:sp>
            <p:nvSpPr>
              <p:cNvPr id="255" name="Title 1">
                <a:extLst>
                  <a:ext uri="{FF2B5EF4-FFF2-40B4-BE49-F238E27FC236}">
                    <a16:creationId xmlns:a16="http://schemas.microsoft.com/office/drawing/2014/main" id="{BD7D6486-ECCD-5D9B-69FA-E0ED68FEF7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2" y="12957291"/>
                <a:ext cx="205720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Dubai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skyscraper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62" name="Title 1">
                <a:extLst>
                  <a:ext uri="{FF2B5EF4-FFF2-40B4-BE49-F238E27FC236}">
                    <a16:creationId xmlns:a16="http://schemas.microsoft.com/office/drawing/2014/main" id="{A51F7229-AA63-ED99-3A2A-A5FDCEAA55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1" y="4757974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Cities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84" name="Title 1">
                <a:extLst>
                  <a:ext uri="{FF2B5EF4-FFF2-40B4-BE49-F238E27FC236}">
                    <a16:creationId xmlns:a16="http://schemas.microsoft.com/office/drawing/2014/main" id="{B45BF678-DB89-F80B-ABBA-23E20899AA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8037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Argentina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Obelisk</a:t>
                </a:r>
              </a:p>
            </p:txBody>
          </p:sp>
          <p:sp>
            <p:nvSpPr>
              <p:cNvPr id="286" name="Title 1">
                <a:extLst>
                  <a:ext uri="{FF2B5EF4-FFF2-40B4-BE49-F238E27FC236}">
                    <a16:creationId xmlns:a16="http://schemas.microsoft.com/office/drawing/2014/main" id="{668AE992-42F9-D5F5-50F7-BABD10D608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152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Atlanta</a:t>
                </a:r>
              </a:p>
            </p:txBody>
          </p:sp>
          <p:sp>
            <p:nvSpPr>
              <p:cNvPr id="288" name="Title 1">
                <a:extLst>
                  <a:ext uri="{FF2B5EF4-FFF2-40B4-BE49-F238E27FC236}">
                    <a16:creationId xmlns:a16="http://schemas.microsoft.com/office/drawing/2014/main" id="{2BFA9A21-2228-34F4-FE9A-869AD47569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3581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Austin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0" name="Title 1">
                <a:extLst>
                  <a:ext uri="{FF2B5EF4-FFF2-40B4-BE49-F238E27FC236}">
                    <a16:creationId xmlns:a16="http://schemas.microsoft.com/office/drawing/2014/main" id="{5B5FEBE0-0BD8-50D6-34C0-AF26DBD1444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3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Bangalore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2" name="Title 1">
                <a:extLst>
                  <a:ext uri="{FF2B5EF4-FFF2-40B4-BE49-F238E27FC236}">
                    <a16:creationId xmlns:a16="http://schemas.microsoft.com/office/drawing/2014/main" id="{3C68A4C7-101A-3ECF-F12C-94879F0DFF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4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Barcelona</a:t>
                </a:r>
              </a:p>
            </p:txBody>
          </p:sp>
          <p:sp>
            <p:nvSpPr>
              <p:cNvPr id="294" name="Title 1">
                <a:extLst>
                  <a:ext uri="{FF2B5EF4-FFF2-40B4-BE49-F238E27FC236}">
                    <a16:creationId xmlns:a16="http://schemas.microsoft.com/office/drawing/2014/main" id="{9A7B8E47-5701-ABB1-8BBC-41AC293A42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5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Beijing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tower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6" name="Title 1">
                <a:extLst>
                  <a:ext uri="{FF2B5EF4-FFF2-40B4-BE49-F238E27FC236}">
                    <a16:creationId xmlns:a16="http://schemas.microsoft.com/office/drawing/2014/main" id="{C2E2261C-9B0E-BA94-E816-AC117F3CB6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4" y="9906384"/>
                <a:ext cx="1674811" cy="3552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Colombia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Cathedral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b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</a:b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of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Las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Lajas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8" name="Title 1">
                <a:extLst>
                  <a:ext uri="{FF2B5EF4-FFF2-40B4-BE49-F238E27FC236}">
                    <a16:creationId xmlns:a16="http://schemas.microsoft.com/office/drawing/2014/main" id="{869FC960-FED8-C445-42E4-98325094D2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2902" y="9906385"/>
                <a:ext cx="2055812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Chile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Hand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of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the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Desert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  <a:p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1" name="Title 1">
                <a:extLst>
                  <a:ext uri="{FF2B5EF4-FFF2-40B4-BE49-F238E27FC236}">
                    <a16:creationId xmlns:a16="http://schemas.microsoft.com/office/drawing/2014/main" id="{A46B684C-2910-EB41-5FE3-BF4D609CC4D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4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Canada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Maple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leaf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3" name="Title 1">
                <a:extLst>
                  <a:ext uri="{FF2B5EF4-FFF2-40B4-BE49-F238E27FC236}">
                    <a16:creationId xmlns:a16="http://schemas.microsoft.com/office/drawing/2014/main" id="{42EFAD8C-DF3A-C8C9-4B2F-81C77CE20F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820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Cairo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Giza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Plateau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5" name="Title 1">
                <a:extLst>
                  <a:ext uri="{FF2B5EF4-FFF2-40B4-BE49-F238E27FC236}">
                    <a16:creationId xmlns:a16="http://schemas.microsoft.com/office/drawing/2014/main" id="{5C300D2A-AE00-781C-3380-B7A9111AC5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7081" y="9906385"/>
                <a:ext cx="1784587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dirty="0" err="1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Budapest</a:t>
                </a:r>
                <a:r>
                  <a:rPr lang="sk-SK" sz="1400" dirty="0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 </a:t>
                </a:r>
                <a:r>
                  <a:rPr lang="sk-SK" sz="1400" dirty="0" err="1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Citadella</a:t>
                </a:r>
                <a:endParaRPr lang="sk-SK" sz="1400" dirty="0">
                  <a:solidFill>
                    <a:srgbClr val="6F6F6F"/>
                  </a:solidFill>
                  <a:effectLst/>
                  <a:latin typeface="IBM Plex Sans" panose="020B0503050203000203" pitchFamily="34" charset="0"/>
                </a:endParaRPr>
              </a:p>
            </p:txBody>
          </p:sp>
          <p:sp>
            <p:nvSpPr>
              <p:cNvPr id="307" name="Title 1">
                <a:extLst>
                  <a:ext uri="{FF2B5EF4-FFF2-40B4-BE49-F238E27FC236}">
                    <a16:creationId xmlns:a16="http://schemas.microsoft.com/office/drawing/2014/main" id="{4517C1AF-5FCF-3D4F-44D2-3872A5D8CB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6548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Dublin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castle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9" name="Title 1">
                <a:extLst>
                  <a:ext uri="{FF2B5EF4-FFF2-40B4-BE49-F238E27FC236}">
                    <a16:creationId xmlns:a16="http://schemas.microsoft.com/office/drawing/2014/main" id="{BD1E78FB-774D-8D1D-93FC-BD0B35609E3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603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Ecuador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Quito</a:t>
                </a:r>
              </a:p>
            </p:txBody>
          </p:sp>
          <p:sp>
            <p:nvSpPr>
              <p:cNvPr id="311" name="Title 1">
                <a:extLst>
                  <a:ext uri="{FF2B5EF4-FFF2-40B4-BE49-F238E27FC236}">
                    <a16:creationId xmlns:a16="http://schemas.microsoft.com/office/drawing/2014/main" id="{6D20D456-39C5-6650-A0EC-5CD12ED2C3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6098" y="12957291"/>
                <a:ext cx="2121289" cy="17609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Hamburg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Elbphilharmonie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3" name="Title 1">
                <a:extLst>
                  <a:ext uri="{FF2B5EF4-FFF2-40B4-BE49-F238E27FC236}">
                    <a16:creationId xmlns:a16="http://schemas.microsoft.com/office/drawing/2014/main" id="{7D1BC435-C8C4-362D-CBE8-0B8A7ABCFE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3" y="12957291"/>
                <a:ext cx="1906715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Hong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Kong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5" name="Title 1">
                <a:extLst>
                  <a:ext uri="{FF2B5EF4-FFF2-40B4-BE49-F238E27FC236}">
                    <a16:creationId xmlns:a16="http://schemas.microsoft.com/office/drawing/2014/main" id="{A2D98E75-28DC-37DF-1EE4-70F725EDCA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4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Kuala Lumpur</a:t>
                </a:r>
              </a:p>
            </p:txBody>
          </p:sp>
          <p:sp>
            <p:nvSpPr>
              <p:cNvPr id="317" name="Title 1">
                <a:extLst>
                  <a:ext uri="{FF2B5EF4-FFF2-40B4-BE49-F238E27FC236}">
                    <a16:creationId xmlns:a16="http://schemas.microsoft.com/office/drawing/2014/main" id="{DCD73421-4C4B-598A-EDAB-60291D9DFD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4469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London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Big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Ben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E49096A1-62A4-D319-F72A-9531741DC85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77850" y="4572263"/>
              <a:ext cx="23226713" cy="0"/>
            </a:xfrm>
            <a:prstGeom prst="line">
              <a:avLst/>
            </a:prstGeom>
            <a:ln w="12700">
              <a:solidFill>
                <a:srgbClr val="8D8D8D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EA8884-E7F4-EB64-DD08-FF5BEDF256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sk-SK" smtClean="0"/>
              <a:pPr/>
              <a:t>59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8849497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3542A-EAD5-C1CE-A6C2-1D6587626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DEBB76A8-FC8C-E291-C6AF-5AB33D59AE6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5999" y="576072"/>
            <a:ext cx="6296745" cy="947928"/>
          </a:xfrm>
        </p:spPr>
        <p:txBody>
          <a:bodyPr/>
          <a:lstStyle/>
          <a:p>
            <a:r>
              <a:rPr lang="sk-SK" sz="4200" dirty="0"/>
              <a:t>Základné pojmy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906595-1DD7-6244-C9B8-32F451AC9C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80000" y="576073"/>
            <a:ext cx="4953000" cy="4948428"/>
          </a:xfrm>
        </p:spPr>
        <p:txBody>
          <a:bodyPr/>
          <a:lstStyle/>
          <a:p>
            <a:r>
              <a:rPr lang="sk-SK" dirty="0">
                <a:solidFill>
                  <a:schemeClr val="accent1"/>
                </a:solidFill>
              </a:rPr>
              <a:t>CI/CD</a:t>
            </a:r>
          </a:p>
          <a:p>
            <a:endParaRPr lang="sk-SK" dirty="0"/>
          </a:p>
          <a:p>
            <a:r>
              <a:rPr lang="sk-SK" dirty="0"/>
              <a:t>Automatizovaný </a:t>
            </a:r>
            <a:r>
              <a:rPr lang="sk-SK" dirty="0" err="1"/>
              <a:t>build</a:t>
            </a:r>
            <a:r>
              <a:rPr lang="sk-SK" dirty="0"/>
              <a:t>, testovanie a nasadzovanie aplikácie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620880-9F4F-DC2B-D928-32B2EC4315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62675" y="576072"/>
            <a:ext cx="4959350" cy="4948427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DevOps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Spojenie vývoja a </a:t>
            </a:r>
            <a:r>
              <a:rPr lang="sk-SK" dirty="0" err="1"/>
              <a:t>infrašturktúry</a:t>
            </a:r>
            <a:r>
              <a:rPr lang="sk-SK" dirty="0"/>
              <a:t> (operatívy)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Dôraz na automatizáciu, spoluprácu tímov, monitoring a </a:t>
            </a:r>
            <a:r>
              <a:rPr lang="sk-SK" dirty="0" err="1"/>
              <a:t>infra</a:t>
            </a:r>
            <a:r>
              <a:rPr lang="sk-SK" dirty="0"/>
              <a:t> ako kód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83D3C-4B27-7DB4-9DE0-80F88A497E6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80000" y="6670675"/>
            <a:ext cx="4953000" cy="4948428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DevSecOps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 err="1"/>
              <a:t>DevOps</a:t>
            </a:r>
            <a:r>
              <a:rPr lang="sk-SK" dirty="0"/>
              <a:t> rozšírený o vstavanú bezpečnosť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Bezpečnosť je súčasťou životného cyklu</a:t>
            </a:r>
          </a:p>
          <a:p>
            <a:endParaRPr lang="sk-S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AB709AD-3762-52FC-28D0-0529C58A5ED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6670675"/>
            <a:ext cx="4953000" cy="4948427"/>
          </a:xfrm>
        </p:spPr>
        <p:txBody>
          <a:bodyPr/>
          <a:lstStyle/>
          <a:p>
            <a:r>
              <a:rPr lang="sk-SK" dirty="0" err="1">
                <a:solidFill>
                  <a:schemeClr val="accent1"/>
                </a:solidFill>
              </a:rPr>
              <a:t>GitOps</a:t>
            </a:r>
            <a:endParaRPr lang="sk-SK" dirty="0">
              <a:solidFill>
                <a:schemeClr val="accent1"/>
              </a:solidFill>
            </a:endParaRPr>
          </a:p>
          <a:p>
            <a:endParaRPr lang="sk-SK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Git je jediným zdrojom pravdy tak pre kód aplikácie ako aj pre infraštruktúru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Zmeny v nasadzovaní sa robia cez Git (</a:t>
            </a:r>
            <a:r>
              <a:rPr lang="sk-SK" dirty="0" err="1"/>
              <a:t>pull</a:t>
            </a:r>
            <a:r>
              <a:rPr lang="sk-SK" dirty="0"/>
              <a:t> </a:t>
            </a:r>
            <a:r>
              <a:rPr lang="sk-SK" dirty="0" err="1"/>
              <a:t>request</a:t>
            </a:r>
            <a:r>
              <a:rPr lang="sk-SK" dirty="0"/>
              <a:t>)</a:t>
            </a:r>
          </a:p>
          <a:p>
            <a:endParaRPr lang="sk-SK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528AE42-DFE6-C6D4-F7BD-00F85B30A025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6E9DBF8F-9200-3EF4-E10C-98FEFDE13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/>
          <a:p>
            <a:fld id="{86CB4B4D-7CA3-9044-876B-883B54F8677D}" type="slidenum">
              <a:rPr lang="sk-SK" smtClean="0"/>
              <a:pPr/>
              <a:t>6</a:t>
            </a:fld>
            <a:endParaRPr lang="sk-SK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EE3BAD59-3F25-E809-266D-3814F7E1858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6099175"/>
            <a:ext cx="1162202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5151AB76-BED8-DB13-BC19-AAF7787E4B01}"/>
              </a:ext>
            </a:extLst>
          </p:cNvPr>
          <p:cNvCxnSpPr>
            <a:cxnSpLocks/>
          </p:cNvCxnSpPr>
          <p:nvPr/>
        </p:nvCxnSpPr>
        <p:spPr bwMode="auto">
          <a:xfrm>
            <a:off x="12192127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39FD07AB-EF0B-51F3-9317-016613AF3ABF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570103"/>
            <a:ext cx="0" cy="11625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What is CI/CD?">
            <a:extLst>
              <a:ext uri="{FF2B5EF4-FFF2-40B4-BE49-F238E27FC236}">
                <a16:creationId xmlns:a16="http://schemas.microsoft.com/office/drawing/2014/main" id="{3B1458A4-31AA-0E6D-B3C7-26CA439AF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80" y="4414174"/>
            <a:ext cx="9449096" cy="451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065103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1C98D-94A9-A2E6-CB8A-310FF214C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Pictograms</a:t>
            </a:r>
            <a:r>
              <a:rPr lang="sk-SK" dirty="0"/>
              <a:t>—</a:t>
            </a:r>
            <a:r>
              <a:rPr lang="sk-SK" dirty="0" err="1"/>
              <a:t>Blue</a:t>
            </a:r>
            <a:r>
              <a:rPr lang="sk-SK" dirty="0"/>
              <a:t> 60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65A045-5361-4B71-EDF8-AB4996DE4B69}"/>
              </a:ext>
            </a:extLst>
          </p:cNvPr>
          <p:cNvSpPr txBox="1">
            <a:spLocks/>
          </p:cNvSpPr>
          <p:nvPr/>
        </p:nvSpPr>
        <p:spPr>
          <a:xfrm>
            <a:off x="6669088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shown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here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are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taken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directly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b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</a:b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from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library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,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but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some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can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convey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multiple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concepts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Don't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let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limit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how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you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use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</a:t>
            </a:r>
            <a:endParaRPr lang="sk-SK" sz="1400" kern="0" dirty="0">
              <a:latin typeface="IBM Plex Sans" panose="020B0503050203000203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97E252-D7C0-92E2-1332-F42682D8E7AF}"/>
              </a:ext>
            </a:extLst>
          </p:cNvPr>
          <p:cNvSpPr txBox="1">
            <a:spLocks/>
          </p:cNvSpPr>
          <p:nvPr/>
        </p:nvSpPr>
        <p:spPr>
          <a:xfrm>
            <a:off x="12766225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Find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further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guidance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and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additional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in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endParaRPr lang="sk-SK" sz="1400" dirty="0">
              <a:solidFill>
                <a:srgbClr val="1D1C1D"/>
              </a:solidFill>
              <a:effectLst/>
              <a:latin typeface="IBM Plex Sans" panose="020B0503050203000203" pitchFamily="34" charset="0"/>
            </a:endParaRPr>
          </a:p>
          <a:p>
            <a:pPr>
              <a:lnSpc>
                <a:spcPct val="120000"/>
              </a:lnSpc>
            </a:pP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  <a:hlinkClick r:id="rId2"/>
              </a:rPr>
              <a:t>IBM Design Language Pictogram library</a:t>
            </a:r>
            <a:br>
              <a:rPr lang="sk-SK" sz="1400" dirty="0">
                <a:latin typeface="IBM Plex Sans" panose="020B0503050203000203" pitchFamily="34" charset="0"/>
              </a:rPr>
            </a:br>
            <a:endParaRPr lang="sk-SK" sz="1400" kern="0" dirty="0">
              <a:latin typeface="IBM Plex Sans" panose="020B0503050203000203" pitchFamily="34" charset="0"/>
            </a:endParaRPr>
          </a:p>
        </p:txBody>
      </p:sp>
      <p:pic>
        <p:nvPicPr>
          <p:cNvPr id="140" name="Picture 139" descr="Madrid cathedral, Blue 60 pictogram">
            <a:extLst>
              <a:ext uri="{FF2B5EF4-FFF2-40B4-BE49-F238E27FC236}">
                <a16:creationId xmlns:a16="http://schemas.microsoft.com/office/drawing/2014/main" id="{9F1B8763-4F72-40FC-524E-04E4A071CC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0544" y="2282894"/>
            <a:ext cx="1219200" cy="1219200"/>
          </a:xfrm>
          <a:prstGeom prst="rect">
            <a:avLst/>
          </a:prstGeom>
        </p:spPr>
      </p:pic>
      <p:pic>
        <p:nvPicPr>
          <p:cNvPr id="167" name="Picture 166" descr="Melbourne, Blue 60 pictogram">
            <a:extLst>
              <a:ext uri="{FF2B5EF4-FFF2-40B4-BE49-F238E27FC236}">
                <a16:creationId xmlns:a16="http://schemas.microsoft.com/office/drawing/2014/main" id="{2DDB3462-C1E1-A302-5AD4-76493662BC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21941" y="2285947"/>
            <a:ext cx="1219200" cy="1219200"/>
          </a:xfrm>
          <a:prstGeom prst="rect">
            <a:avLst/>
          </a:prstGeom>
        </p:spPr>
      </p:pic>
      <p:pic>
        <p:nvPicPr>
          <p:cNvPr id="181" name="Picture 180" descr="Mexico City Angel of Independence, Blue 60 pictogram">
            <a:extLst>
              <a:ext uri="{FF2B5EF4-FFF2-40B4-BE49-F238E27FC236}">
                <a16:creationId xmlns:a16="http://schemas.microsoft.com/office/drawing/2014/main" id="{CE888F21-C9FA-2381-B25E-98CBF3AC986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671792" y="2285947"/>
            <a:ext cx="1219200" cy="1219200"/>
          </a:xfrm>
          <a:prstGeom prst="rect">
            <a:avLst/>
          </a:prstGeom>
        </p:spPr>
      </p:pic>
      <p:pic>
        <p:nvPicPr>
          <p:cNvPr id="188" name="Picture 187" descr="Milan Duomo di Milano, Blue 60 pictogram">
            <a:extLst>
              <a:ext uri="{FF2B5EF4-FFF2-40B4-BE49-F238E27FC236}">
                <a16:creationId xmlns:a16="http://schemas.microsoft.com/office/drawing/2014/main" id="{3CF81B3A-5D31-81C7-37B4-91F9666302C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18327" y="2285947"/>
            <a:ext cx="1219200" cy="1219200"/>
          </a:xfrm>
          <a:prstGeom prst="rect">
            <a:avLst/>
          </a:prstGeom>
        </p:spPr>
      </p:pic>
      <p:pic>
        <p:nvPicPr>
          <p:cNvPr id="190" name="Picture 189" descr="Moscow, Blue 60 pictogram">
            <a:extLst>
              <a:ext uri="{FF2B5EF4-FFF2-40B4-BE49-F238E27FC236}">
                <a16:creationId xmlns:a16="http://schemas.microsoft.com/office/drawing/2014/main" id="{5F679BB4-4287-342D-168C-01DB62C3E6E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2766225" y="2285947"/>
            <a:ext cx="1219200" cy="1219200"/>
          </a:xfrm>
          <a:prstGeom prst="rect">
            <a:avLst/>
          </a:prstGeom>
        </p:spPr>
      </p:pic>
      <p:pic>
        <p:nvPicPr>
          <p:cNvPr id="192" name="Picture 191" descr="Munich, Blue 60 pictogram">
            <a:extLst>
              <a:ext uri="{FF2B5EF4-FFF2-40B4-BE49-F238E27FC236}">
                <a16:creationId xmlns:a16="http://schemas.microsoft.com/office/drawing/2014/main" id="{AFC175B2-3BA7-C39B-AFEB-FDDED8845B4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5813867" y="2285947"/>
            <a:ext cx="1219200" cy="1219200"/>
          </a:xfrm>
          <a:prstGeom prst="rect">
            <a:avLst/>
          </a:prstGeom>
        </p:spPr>
      </p:pic>
      <p:pic>
        <p:nvPicPr>
          <p:cNvPr id="195" name="Picture 194" descr="Nice, Blue 60 pictogram">
            <a:extLst>
              <a:ext uri="{FF2B5EF4-FFF2-40B4-BE49-F238E27FC236}">
                <a16:creationId xmlns:a16="http://schemas.microsoft.com/office/drawing/2014/main" id="{9DB699DB-6F12-8E8C-7EBC-DCE1B093965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8860261" y="2285947"/>
            <a:ext cx="1219200" cy="1219200"/>
          </a:xfrm>
          <a:prstGeom prst="rect">
            <a:avLst/>
          </a:prstGeom>
        </p:spPr>
      </p:pic>
      <p:pic>
        <p:nvPicPr>
          <p:cNvPr id="197" name="Picture 196" descr="NYC Statue of Liberty, Blue 60 pictogram">
            <a:extLst>
              <a:ext uri="{FF2B5EF4-FFF2-40B4-BE49-F238E27FC236}">
                <a16:creationId xmlns:a16="http://schemas.microsoft.com/office/drawing/2014/main" id="{36E0920B-32CA-8654-B599-BC4EFFAD16E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1911793" y="2282894"/>
            <a:ext cx="1219200" cy="1219200"/>
          </a:xfrm>
          <a:prstGeom prst="rect">
            <a:avLst/>
          </a:prstGeom>
        </p:spPr>
      </p:pic>
      <p:pic>
        <p:nvPicPr>
          <p:cNvPr id="141" name="Picture 140" descr="Okinawa, Blue 60 pictogram">
            <a:extLst>
              <a:ext uri="{FF2B5EF4-FFF2-40B4-BE49-F238E27FC236}">
                <a16:creationId xmlns:a16="http://schemas.microsoft.com/office/drawing/2014/main" id="{C7D99DB3-51DA-1F34-7D3E-B1B19C2291B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580544" y="5328071"/>
            <a:ext cx="1219200" cy="1219200"/>
          </a:xfrm>
          <a:prstGeom prst="rect">
            <a:avLst/>
          </a:prstGeom>
        </p:spPr>
      </p:pic>
      <p:pic>
        <p:nvPicPr>
          <p:cNvPr id="263" name="Picture 262" descr="Paris Arc de Triomphe, Blue 60 pictogram">
            <a:extLst>
              <a:ext uri="{FF2B5EF4-FFF2-40B4-BE49-F238E27FC236}">
                <a16:creationId xmlns:a16="http://schemas.microsoft.com/office/drawing/2014/main" id="{FBA47BC3-D955-86FE-AEB9-6815774EE5B9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621941" y="5328071"/>
            <a:ext cx="1219200" cy="1219200"/>
          </a:xfrm>
          <a:prstGeom prst="rect">
            <a:avLst/>
          </a:prstGeom>
        </p:spPr>
      </p:pic>
      <p:pic>
        <p:nvPicPr>
          <p:cNvPr id="285" name="Picture 284" descr="Peru Machu Picchu, Blue 60 pictogram">
            <a:extLst>
              <a:ext uri="{FF2B5EF4-FFF2-40B4-BE49-F238E27FC236}">
                <a16:creationId xmlns:a16="http://schemas.microsoft.com/office/drawing/2014/main" id="{9EDFF77E-5D4C-B6E0-3170-15BACC5DE430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6671792" y="5328071"/>
            <a:ext cx="1219200" cy="1219200"/>
          </a:xfrm>
          <a:prstGeom prst="rect">
            <a:avLst/>
          </a:prstGeom>
        </p:spPr>
      </p:pic>
      <p:pic>
        <p:nvPicPr>
          <p:cNvPr id="287" name="Picture 286" descr="Portland building, Blue 60 pictogram">
            <a:extLst>
              <a:ext uri="{FF2B5EF4-FFF2-40B4-BE49-F238E27FC236}">
                <a16:creationId xmlns:a16="http://schemas.microsoft.com/office/drawing/2014/main" id="{0E29280D-5430-7ECC-09F8-9B51159CC374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9718327" y="5328071"/>
            <a:ext cx="1219200" cy="1219200"/>
          </a:xfrm>
          <a:prstGeom prst="rect">
            <a:avLst/>
          </a:prstGeom>
        </p:spPr>
      </p:pic>
      <p:pic>
        <p:nvPicPr>
          <p:cNvPr id="289" name="Picture 288" descr="Prague Charles Bridge Tower, Blue 60 pictogram">
            <a:extLst>
              <a:ext uri="{FF2B5EF4-FFF2-40B4-BE49-F238E27FC236}">
                <a16:creationId xmlns:a16="http://schemas.microsoft.com/office/drawing/2014/main" id="{DCD816FA-0C94-4A8E-4386-355BCBB71B8F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12766225" y="5328071"/>
            <a:ext cx="1219200" cy="1219200"/>
          </a:xfrm>
          <a:prstGeom prst="rect">
            <a:avLst/>
          </a:prstGeom>
        </p:spPr>
      </p:pic>
      <p:pic>
        <p:nvPicPr>
          <p:cNvPr id="291" name="Picture 290" descr="Prague Dancing House 02, Blue 60 pictogram">
            <a:extLst>
              <a:ext uri="{FF2B5EF4-FFF2-40B4-BE49-F238E27FC236}">
                <a16:creationId xmlns:a16="http://schemas.microsoft.com/office/drawing/2014/main" id="{E3398305-C82E-5334-EF03-2A1F4858D6A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15813867" y="5328071"/>
            <a:ext cx="1219200" cy="1219200"/>
          </a:xfrm>
          <a:prstGeom prst="rect">
            <a:avLst/>
          </a:prstGeom>
        </p:spPr>
      </p:pic>
      <p:pic>
        <p:nvPicPr>
          <p:cNvPr id="293" name="Picture 292" descr="Raleigh NC, Blue 60 pictogram">
            <a:extLst>
              <a:ext uri="{FF2B5EF4-FFF2-40B4-BE49-F238E27FC236}">
                <a16:creationId xmlns:a16="http://schemas.microsoft.com/office/drawing/2014/main" id="{2C93C4E4-2756-3001-A9A2-63D48ED2E81F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18860261" y="5328071"/>
            <a:ext cx="1219200" cy="1219200"/>
          </a:xfrm>
          <a:prstGeom prst="rect">
            <a:avLst/>
          </a:prstGeom>
        </p:spPr>
      </p:pic>
      <p:pic>
        <p:nvPicPr>
          <p:cNvPr id="295" name="Picture 294" descr="Rio de Janeiro, Blue 60 pictogram">
            <a:extLst>
              <a:ext uri="{FF2B5EF4-FFF2-40B4-BE49-F238E27FC236}">
                <a16:creationId xmlns:a16="http://schemas.microsoft.com/office/drawing/2014/main" id="{C5296C4F-0E83-9027-7413-99AB150E964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21911793" y="5328071"/>
            <a:ext cx="1219200" cy="1219200"/>
          </a:xfrm>
          <a:prstGeom prst="rect">
            <a:avLst/>
          </a:prstGeom>
        </p:spPr>
      </p:pic>
      <p:pic>
        <p:nvPicPr>
          <p:cNvPr id="142" name="Picture 141" descr="Rome, Blue 60 pictogram">
            <a:extLst>
              <a:ext uri="{FF2B5EF4-FFF2-40B4-BE49-F238E27FC236}">
                <a16:creationId xmlns:a16="http://schemas.microsoft.com/office/drawing/2014/main" id="{5707225A-6FC8-E612-C52E-964B39AE8B6A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580544" y="8379696"/>
            <a:ext cx="1219200" cy="1219200"/>
          </a:xfrm>
          <a:prstGeom prst="rect">
            <a:avLst/>
          </a:prstGeom>
        </p:spPr>
      </p:pic>
      <p:pic>
        <p:nvPicPr>
          <p:cNvPr id="270" name="Picture 269" descr="San Francisco, Blue 60 pictogram">
            <a:extLst>
              <a:ext uri="{FF2B5EF4-FFF2-40B4-BE49-F238E27FC236}">
                <a16:creationId xmlns:a16="http://schemas.microsoft.com/office/drawing/2014/main" id="{F2B7C185-F5D8-9423-7C63-475C05083D8C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3621941" y="8379696"/>
            <a:ext cx="1219200" cy="1219200"/>
          </a:xfrm>
          <a:prstGeom prst="rect">
            <a:avLst/>
          </a:prstGeom>
        </p:spPr>
      </p:pic>
      <p:pic>
        <p:nvPicPr>
          <p:cNvPr id="306" name="Picture 305" descr="Sao Paulo, Blue 60 pictogram">
            <a:extLst>
              <a:ext uri="{FF2B5EF4-FFF2-40B4-BE49-F238E27FC236}">
                <a16:creationId xmlns:a16="http://schemas.microsoft.com/office/drawing/2014/main" id="{805ECC7D-A375-FB05-2B55-D45B575D2F62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6671792" y="8379696"/>
            <a:ext cx="1219200" cy="1219200"/>
          </a:xfrm>
          <a:prstGeom prst="rect">
            <a:avLst/>
          </a:prstGeom>
        </p:spPr>
      </p:pic>
      <p:pic>
        <p:nvPicPr>
          <p:cNvPr id="304" name="Picture 303" descr="Seattle, Blue 60 pictogram">
            <a:extLst>
              <a:ext uri="{FF2B5EF4-FFF2-40B4-BE49-F238E27FC236}">
                <a16:creationId xmlns:a16="http://schemas.microsoft.com/office/drawing/2014/main" id="{44D391B3-EAC5-1E94-483D-1A29858928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9718327" y="8379696"/>
            <a:ext cx="1219200" cy="1219200"/>
          </a:xfrm>
          <a:prstGeom prst="rect">
            <a:avLst/>
          </a:prstGeom>
        </p:spPr>
      </p:pic>
      <p:pic>
        <p:nvPicPr>
          <p:cNvPr id="302" name="Picture 301" descr="Seoul Gyeongbokgung palace, Blue 60 pictogram">
            <a:extLst>
              <a:ext uri="{FF2B5EF4-FFF2-40B4-BE49-F238E27FC236}">
                <a16:creationId xmlns:a16="http://schemas.microsoft.com/office/drawing/2014/main" id="{709CE179-03A0-CBBC-7F1F-B184E085CA1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12766225" y="8379696"/>
            <a:ext cx="1219200" cy="1219200"/>
          </a:xfrm>
          <a:prstGeom prst="rect">
            <a:avLst/>
          </a:prstGeom>
        </p:spPr>
      </p:pic>
      <p:pic>
        <p:nvPicPr>
          <p:cNvPr id="300" name="Picture 299" descr="Singapore, Blue 60 pictogram">
            <a:extLst>
              <a:ext uri="{FF2B5EF4-FFF2-40B4-BE49-F238E27FC236}">
                <a16:creationId xmlns:a16="http://schemas.microsoft.com/office/drawing/2014/main" id="{11F89061-7362-F5B1-6A8D-6EB3511674F7}"/>
              </a:ext>
            </a:extLst>
          </p:cNvPr>
          <p:cNvPicPr>
            <a:picLocks noChangeAspect="1"/>
          </p:cNvPicPr>
          <p:nvPr/>
        </p:nvPicPr>
        <p:blipFill>
          <a:blip r:embed="rId24"/>
          <a:srcRect/>
          <a:stretch/>
        </p:blipFill>
        <p:spPr>
          <a:xfrm>
            <a:off x="15813867" y="8379696"/>
            <a:ext cx="1219200" cy="1219200"/>
          </a:xfrm>
          <a:prstGeom prst="rect">
            <a:avLst/>
          </a:prstGeom>
        </p:spPr>
      </p:pic>
      <p:pic>
        <p:nvPicPr>
          <p:cNvPr id="299" name="Picture 298" descr="Stockholm, Blue 60 pictogram">
            <a:extLst>
              <a:ext uri="{FF2B5EF4-FFF2-40B4-BE49-F238E27FC236}">
                <a16:creationId xmlns:a16="http://schemas.microsoft.com/office/drawing/2014/main" id="{DACF3855-BA03-000A-E49F-092921E90B96}"/>
              </a:ext>
            </a:extLst>
          </p:cNvPr>
          <p:cNvPicPr>
            <a:picLocks noChangeAspect="1"/>
          </p:cNvPicPr>
          <p:nvPr/>
        </p:nvPicPr>
        <p:blipFill>
          <a:blip r:embed="rId25"/>
          <a:srcRect/>
          <a:stretch/>
        </p:blipFill>
        <p:spPr>
          <a:xfrm>
            <a:off x="18860261" y="8379696"/>
            <a:ext cx="1219200" cy="1219200"/>
          </a:xfrm>
          <a:prstGeom prst="rect">
            <a:avLst/>
          </a:prstGeom>
        </p:spPr>
      </p:pic>
      <p:pic>
        <p:nvPicPr>
          <p:cNvPr id="297" name="Picture 296" descr="Tel Aviv, Blue 60 pictogram">
            <a:extLst>
              <a:ext uri="{FF2B5EF4-FFF2-40B4-BE49-F238E27FC236}">
                <a16:creationId xmlns:a16="http://schemas.microsoft.com/office/drawing/2014/main" id="{F2F6EEA8-51DE-72E3-BFC9-63EC7CBE290D}"/>
              </a:ext>
            </a:extLst>
          </p:cNvPr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>
            <a:off x="21911793" y="8379696"/>
            <a:ext cx="1219200" cy="1219200"/>
          </a:xfrm>
          <a:prstGeom prst="rect">
            <a:avLst/>
          </a:prstGeom>
        </p:spPr>
      </p:pic>
      <p:pic>
        <p:nvPicPr>
          <p:cNvPr id="143" name="Picture 142" descr="Tokyo gates, Blue 60 pictogram">
            <a:extLst>
              <a:ext uri="{FF2B5EF4-FFF2-40B4-BE49-F238E27FC236}">
                <a16:creationId xmlns:a16="http://schemas.microsoft.com/office/drawing/2014/main" id="{B8C5000E-0D3F-AB64-CE50-B52178191AAD}"/>
              </a:ext>
            </a:extLst>
          </p:cNvPr>
          <p:cNvPicPr>
            <a:picLocks noChangeAspect="1"/>
          </p:cNvPicPr>
          <p:nvPr/>
        </p:nvPicPr>
        <p:blipFill>
          <a:blip r:embed="rId27"/>
          <a:srcRect/>
          <a:stretch/>
        </p:blipFill>
        <p:spPr>
          <a:xfrm>
            <a:off x="580544" y="11430910"/>
            <a:ext cx="1219200" cy="1219200"/>
          </a:xfrm>
          <a:prstGeom prst="rect">
            <a:avLst/>
          </a:prstGeom>
        </p:spPr>
      </p:pic>
      <p:pic>
        <p:nvPicPr>
          <p:cNvPr id="277" name="Picture 276" descr="Toronto, Blue 60 pictogram">
            <a:extLst>
              <a:ext uri="{FF2B5EF4-FFF2-40B4-BE49-F238E27FC236}">
                <a16:creationId xmlns:a16="http://schemas.microsoft.com/office/drawing/2014/main" id="{EA2E31CA-E5FF-334C-F149-49FD636A3076}"/>
              </a:ext>
            </a:extLst>
          </p:cNvPr>
          <p:cNvPicPr>
            <a:picLocks noChangeAspect="1"/>
          </p:cNvPicPr>
          <p:nvPr/>
        </p:nvPicPr>
        <p:blipFill>
          <a:blip r:embed="rId28"/>
          <a:srcRect/>
          <a:stretch/>
        </p:blipFill>
        <p:spPr>
          <a:xfrm>
            <a:off x="3621941" y="11430910"/>
            <a:ext cx="1219200" cy="1219200"/>
          </a:xfrm>
          <a:prstGeom prst="rect">
            <a:avLst/>
          </a:prstGeom>
        </p:spPr>
      </p:pic>
      <p:pic>
        <p:nvPicPr>
          <p:cNvPr id="308" name="Picture 307" descr="Uruguay Palacio Salvo, Blue 60 pictogram">
            <a:extLst>
              <a:ext uri="{FF2B5EF4-FFF2-40B4-BE49-F238E27FC236}">
                <a16:creationId xmlns:a16="http://schemas.microsoft.com/office/drawing/2014/main" id="{504E7D74-E2F7-99BA-2B22-71ADC7AD08F4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/>
          <a:stretch/>
        </p:blipFill>
        <p:spPr>
          <a:xfrm>
            <a:off x="6671792" y="11430910"/>
            <a:ext cx="1219200" cy="1219200"/>
          </a:xfrm>
          <a:prstGeom prst="rect">
            <a:avLst/>
          </a:prstGeom>
        </p:spPr>
      </p:pic>
      <p:pic>
        <p:nvPicPr>
          <p:cNvPr id="310" name="Picture 309" descr="Vancouver, Blue 60 pictogram">
            <a:extLst>
              <a:ext uri="{FF2B5EF4-FFF2-40B4-BE49-F238E27FC236}">
                <a16:creationId xmlns:a16="http://schemas.microsoft.com/office/drawing/2014/main" id="{487FDDC0-7B92-623B-1D11-32DD48DC7F7E}"/>
              </a:ext>
            </a:extLst>
          </p:cNvPr>
          <p:cNvPicPr>
            <a:picLocks noChangeAspect="1"/>
          </p:cNvPicPr>
          <p:nvPr/>
        </p:nvPicPr>
        <p:blipFill>
          <a:blip r:embed="rId30"/>
          <a:srcRect/>
          <a:stretch/>
        </p:blipFill>
        <p:spPr>
          <a:xfrm>
            <a:off x="9718327" y="11430910"/>
            <a:ext cx="1219200" cy="1219200"/>
          </a:xfrm>
          <a:prstGeom prst="rect">
            <a:avLst/>
          </a:prstGeom>
        </p:spPr>
      </p:pic>
      <p:pic>
        <p:nvPicPr>
          <p:cNvPr id="312" name="Picture 311" descr="Venezuela National Pantheon of Venezuela, Blue 60 pictogram">
            <a:extLst>
              <a:ext uri="{FF2B5EF4-FFF2-40B4-BE49-F238E27FC236}">
                <a16:creationId xmlns:a16="http://schemas.microsoft.com/office/drawing/2014/main" id="{02EDD709-4973-5F54-726A-341F7EF79452}"/>
              </a:ext>
            </a:extLst>
          </p:cNvPr>
          <p:cNvPicPr>
            <a:picLocks noChangeAspect="1"/>
          </p:cNvPicPr>
          <p:nvPr/>
        </p:nvPicPr>
        <p:blipFill>
          <a:blip r:embed="rId31"/>
          <a:srcRect/>
          <a:stretch/>
        </p:blipFill>
        <p:spPr>
          <a:xfrm>
            <a:off x="12766225" y="11427010"/>
            <a:ext cx="1219200" cy="1219200"/>
          </a:xfrm>
          <a:prstGeom prst="rect">
            <a:avLst/>
          </a:prstGeom>
        </p:spPr>
      </p:pic>
      <p:pic>
        <p:nvPicPr>
          <p:cNvPr id="314" name="Picture 313" descr="Washington DC capitol, Blue 60 pictogram">
            <a:extLst>
              <a:ext uri="{FF2B5EF4-FFF2-40B4-BE49-F238E27FC236}">
                <a16:creationId xmlns:a16="http://schemas.microsoft.com/office/drawing/2014/main" id="{EF6C8042-1C8D-D4C0-EB30-D400ED3978D4}"/>
              </a:ext>
            </a:extLst>
          </p:cNvPr>
          <p:cNvPicPr>
            <a:picLocks noChangeAspect="1"/>
          </p:cNvPicPr>
          <p:nvPr/>
        </p:nvPicPr>
        <p:blipFill>
          <a:blip r:embed="rId32"/>
          <a:srcRect/>
          <a:stretch/>
        </p:blipFill>
        <p:spPr>
          <a:xfrm>
            <a:off x="15813867" y="11427010"/>
            <a:ext cx="1219200" cy="1219200"/>
          </a:xfrm>
          <a:prstGeom prst="rect">
            <a:avLst/>
          </a:prstGeom>
        </p:spPr>
      </p:pic>
      <p:pic>
        <p:nvPicPr>
          <p:cNvPr id="10" name="Picture 9" descr="Data transfer, Blue 60 pictogram">
            <a:extLst>
              <a:ext uri="{FF2B5EF4-FFF2-40B4-BE49-F238E27FC236}">
                <a16:creationId xmlns:a16="http://schemas.microsoft.com/office/drawing/2014/main" id="{0EF1A68F-544D-D8CA-2267-5B2CADA123E5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/>
          <a:stretch/>
        </p:blipFill>
        <p:spPr>
          <a:xfrm>
            <a:off x="18860261" y="11430910"/>
            <a:ext cx="1219200" cy="1219200"/>
          </a:xfrm>
          <a:prstGeom prst="rect">
            <a:avLst/>
          </a:prstGeom>
        </p:spPr>
      </p:pic>
      <p:pic>
        <p:nvPicPr>
          <p:cNvPr id="11" name="Picture 10" descr="Deployment, Blue 60 pictogram">
            <a:extLst>
              <a:ext uri="{FF2B5EF4-FFF2-40B4-BE49-F238E27FC236}">
                <a16:creationId xmlns:a16="http://schemas.microsoft.com/office/drawing/2014/main" id="{8BDD7BB7-B75C-5E0F-E8D1-6D16DBE093AC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/>
          <a:stretch/>
        </p:blipFill>
        <p:spPr>
          <a:xfrm>
            <a:off x="21911793" y="11430910"/>
            <a:ext cx="1219200" cy="12192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F3D58AD-345D-6DC5-DB89-62B2F2605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0009" y="1719072"/>
            <a:ext cx="23234554" cy="11429444"/>
            <a:chOff x="570009" y="1719072"/>
            <a:chExt cx="23234554" cy="1142944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F3B7126-272C-7905-16F4-00BF0691E256}"/>
                </a:ext>
              </a:extLst>
            </p:cNvPr>
            <p:cNvGrpSpPr/>
            <p:nvPr/>
          </p:nvGrpSpPr>
          <p:grpSpPr>
            <a:xfrm>
              <a:off x="570009" y="1719072"/>
              <a:ext cx="23234554" cy="11429444"/>
              <a:chOff x="570009" y="1719072"/>
              <a:chExt cx="23234554" cy="11429444"/>
            </a:xfrm>
          </p:grpSpPr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C1C7B50D-214F-6F93-1D0A-6E54CBBE44A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77850" y="7620000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A4F0F4-9B8F-2C5A-915A-8F4ECA4F93B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77850" y="10668000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4" name="Title 1">
                <a:extLst>
                  <a:ext uri="{FF2B5EF4-FFF2-40B4-BE49-F238E27FC236}">
                    <a16:creationId xmlns:a16="http://schemas.microsoft.com/office/drawing/2014/main" id="{0C4283DF-1207-1D19-C7EF-D78262D68F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0009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Cities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5" name="Title 1">
                <a:extLst>
                  <a:ext uri="{FF2B5EF4-FFF2-40B4-BE49-F238E27FC236}">
                    <a16:creationId xmlns:a16="http://schemas.microsoft.com/office/drawing/2014/main" id="{C6D2D888-4E28-407D-7D5C-3A1757538B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0009" y="3813175"/>
                <a:ext cx="1518483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Madrid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cathedral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7" name="Title 1">
                <a:extLst>
                  <a:ext uri="{FF2B5EF4-FFF2-40B4-BE49-F238E27FC236}">
                    <a16:creationId xmlns:a16="http://schemas.microsoft.com/office/drawing/2014/main" id="{4F1D625F-00D6-7C0F-C1F7-AE2CFBC80B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6858927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Okinawa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8" name="Title 1">
                <a:extLst>
                  <a:ext uri="{FF2B5EF4-FFF2-40B4-BE49-F238E27FC236}">
                    <a16:creationId xmlns:a16="http://schemas.microsoft.com/office/drawing/2014/main" id="{F2B7B425-B52B-0559-58EE-EE511EC068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9906384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Rome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9" name="Title 1">
                <a:extLst>
                  <a:ext uri="{FF2B5EF4-FFF2-40B4-BE49-F238E27FC236}">
                    <a16:creationId xmlns:a16="http://schemas.microsoft.com/office/drawing/2014/main" id="{1747871B-983E-122E-0A3F-9303A4B27F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12961191"/>
                <a:ext cx="2517776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Tokyo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gates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59" name="Title 1">
                <a:extLst>
                  <a:ext uri="{FF2B5EF4-FFF2-40B4-BE49-F238E27FC236}">
                    <a16:creationId xmlns:a16="http://schemas.microsoft.com/office/drawing/2014/main" id="{E99AFD97-D107-603D-B997-5B8C8448A2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10472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Melbourne</a:t>
                </a:r>
              </a:p>
            </p:txBody>
          </p:sp>
          <p:sp>
            <p:nvSpPr>
              <p:cNvPr id="174" name="Title 1">
                <a:extLst>
                  <a:ext uri="{FF2B5EF4-FFF2-40B4-BE49-F238E27FC236}">
                    <a16:creationId xmlns:a16="http://schemas.microsoft.com/office/drawing/2014/main" id="{5CAF0F6B-08E9-168A-4333-778DD24328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6547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Mexico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City Angel of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Independence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87" name="Title 1">
                <a:extLst>
                  <a:ext uri="{FF2B5EF4-FFF2-40B4-BE49-F238E27FC236}">
                    <a16:creationId xmlns:a16="http://schemas.microsoft.com/office/drawing/2014/main" id="{D321B12B-16B8-650F-6270-BAE89B2E43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6379" y="3816229"/>
                <a:ext cx="1902533" cy="18427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Milan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Duomo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di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Milano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89" name="Title 1">
                <a:extLst>
                  <a:ext uri="{FF2B5EF4-FFF2-40B4-BE49-F238E27FC236}">
                    <a16:creationId xmlns:a16="http://schemas.microsoft.com/office/drawing/2014/main" id="{A6DBFE8F-9333-F3FF-8278-D48F596AC87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4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Moscow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1" name="Title 1">
                <a:extLst>
                  <a:ext uri="{FF2B5EF4-FFF2-40B4-BE49-F238E27FC236}">
                    <a16:creationId xmlns:a16="http://schemas.microsoft.com/office/drawing/2014/main" id="{9BFE44D6-90B4-01BA-1B23-2A7C7A1FDC3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0796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Munich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3" name="Title 1">
                <a:extLst>
                  <a:ext uri="{FF2B5EF4-FFF2-40B4-BE49-F238E27FC236}">
                    <a16:creationId xmlns:a16="http://schemas.microsoft.com/office/drawing/2014/main" id="{81B86146-0808-905E-5E52-64FDE8190D2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58790" y="3816228"/>
                <a:ext cx="2055812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Nice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6" name="Title 1">
                <a:extLst>
                  <a:ext uri="{FF2B5EF4-FFF2-40B4-BE49-F238E27FC236}">
                    <a16:creationId xmlns:a16="http://schemas.microsoft.com/office/drawing/2014/main" id="{3B72891A-9C99-0ED7-2322-E631527962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6783" y="3813176"/>
                <a:ext cx="1897779" cy="18427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NYC Statue of Liberty</a:t>
                </a:r>
              </a:p>
            </p:txBody>
          </p:sp>
          <p:sp>
            <p:nvSpPr>
              <p:cNvPr id="241" name="Title 1">
                <a:extLst>
                  <a:ext uri="{FF2B5EF4-FFF2-40B4-BE49-F238E27FC236}">
                    <a16:creationId xmlns:a16="http://schemas.microsoft.com/office/drawing/2014/main" id="{9FCE2A98-B21E-B811-4245-AEB877F5826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2" y="6854531"/>
                <a:ext cx="1903300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Paris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Arc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de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Triomphe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48" name="Title 1">
                <a:extLst>
                  <a:ext uri="{FF2B5EF4-FFF2-40B4-BE49-F238E27FC236}">
                    <a16:creationId xmlns:a16="http://schemas.microsoft.com/office/drawing/2014/main" id="{491CA015-0218-3929-2527-D1385ACFD62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1" y="9906384"/>
                <a:ext cx="167481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San Francisco</a:t>
                </a:r>
              </a:p>
            </p:txBody>
          </p:sp>
          <p:sp>
            <p:nvSpPr>
              <p:cNvPr id="252" name="Title 1">
                <a:extLst>
                  <a:ext uri="{FF2B5EF4-FFF2-40B4-BE49-F238E27FC236}">
                    <a16:creationId xmlns:a16="http://schemas.microsoft.com/office/drawing/2014/main" id="{936FDE48-3EC0-2B44-AEA8-4213477964C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21340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Singapore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55" name="Title 1">
                <a:extLst>
                  <a:ext uri="{FF2B5EF4-FFF2-40B4-BE49-F238E27FC236}">
                    <a16:creationId xmlns:a16="http://schemas.microsoft.com/office/drawing/2014/main" id="{BD7D6486-ECCD-5D9B-69FA-E0ED68FEF7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2" y="12957291"/>
                <a:ext cx="205720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Toronto</a:t>
                </a:r>
              </a:p>
            </p:txBody>
          </p:sp>
          <p:sp>
            <p:nvSpPr>
              <p:cNvPr id="284" name="Title 1">
                <a:extLst>
                  <a:ext uri="{FF2B5EF4-FFF2-40B4-BE49-F238E27FC236}">
                    <a16:creationId xmlns:a16="http://schemas.microsoft.com/office/drawing/2014/main" id="{B45BF678-DB89-F80B-ABBA-23E20899AA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8037" y="6854531"/>
                <a:ext cx="1903300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Peru Machu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Picchu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86" name="Title 1">
                <a:extLst>
                  <a:ext uri="{FF2B5EF4-FFF2-40B4-BE49-F238E27FC236}">
                    <a16:creationId xmlns:a16="http://schemas.microsoft.com/office/drawing/2014/main" id="{668AE992-42F9-D5F5-50F7-BABD10D608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152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Portland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building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88" name="Title 1">
                <a:extLst>
                  <a:ext uri="{FF2B5EF4-FFF2-40B4-BE49-F238E27FC236}">
                    <a16:creationId xmlns:a16="http://schemas.microsoft.com/office/drawing/2014/main" id="{2BFA9A21-2228-34F4-FE9A-869AD47569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3581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Prague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Charles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Bridge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Tower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0" name="Title 1">
                <a:extLst>
                  <a:ext uri="{FF2B5EF4-FFF2-40B4-BE49-F238E27FC236}">
                    <a16:creationId xmlns:a16="http://schemas.microsoft.com/office/drawing/2014/main" id="{5B5FEBE0-0BD8-50D6-34C0-AF26DBD1444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2" y="6854531"/>
                <a:ext cx="1903707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Prague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Dancing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b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</a:b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House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02</a:t>
                </a:r>
              </a:p>
            </p:txBody>
          </p:sp>
          <p:sp>
            <p:nvSpPr>
              <p:cNvPr id="292" name="Title 1">
                <a:extLst>
                  <a:ext uri="{FF2B5EF4-FFF2-40B4-BE49-F238E27FC236}">
                    <a16:creationId xmlns:a16="http://schemas.microsoft.com/office/drawing/2014/main" id="{3C68A4C7-101A-3ECF-F12C-94879F0DFF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4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Raleigh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NC</a:t>
                </a:r>
              </a:p>
            </p:txBody>
          </p:sp>
          <p:sp>
            <p:nvSpPr>
              <p:cNvPr id="294" name="Title 1">
                <a:extLst>
                  <a:ext uri="{FF2B5EF4-FFF2-40B4-BE49-F238E27FC236}">
                    <a16:creationId xmlns:a16="http://schemas.microsoft.com/office/drawing/2014/main" id="{9A7B8E47-5701-ABB1-8BBC-41AC293A42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5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Rio de Janeiro</a:t>
                </a:r>
              </a:p>
            </p:txBody>
          </p:sp>
          <p:sp>
            <p:nvSpPr>
              <p:cNvPr id="296" name="Title 1">
                <a:extLst>
                  <a:ext uri="{FF2B5EF4-FFF2-40B4-BE49-F238E27FC236}">
                    <a16:creationId xmlns:a16="http://schemas.microsoft.com/office/drawing/2014/main" id="{C2E2261C-9B0E-BA94-E816-AC117F3CB6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4" y="9906385"/>
                <a:ext cx="1674811" cy="18732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Tel Aviv</a:t>
                </a:r>
              </a:p>
            </p:txBody>
          </p:sp>
          <p:sp>
            <p:nvSpPr>
              <p:cNvPr id="298" name="Title 1">
                <a:extLst>
                  <a:ext uri="{FF2B5EF4-FFF2-40B4-BE49-F238E27FC236}">
                    <a16:creationId xmlns:a16="http://schemas.microsoft.com/office/drawing/2014/main" id="{869FC960-FED8-C445-42E4-98325094D2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2902" y="9906385"/>
                <a:ext cx="2055812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Stockholm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  <a:p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1" name="Title 1">
                <a:extLst>
                  <a:ext uri="{FF2B5EF4-FFF2-40B4-BE49-F238E27FC236}">
                    <a16:creationId xmlns:a16="http://schemas.microsoft.com/office/drawing/2014/main" id="{A46B684C-2910-EB41-5FE3-BF4D609CC4D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3" y="9906385"/>
                <a:ext cx="2467481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Seoul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Gyeongbokgung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Palace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3" name="Title 1">
                <a:extLst>
                  <a:ext uri="{FF2B5EF4-FFF2-40B4-BE49-F238E27FC236}">
                    <a16:creationId xmlns:a16="http://schemas.microsoft.com/office/drawing/2014/main" id="{42EFAD8C-DF3A-C8C9-4B2F-81C77CE20F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820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Seattle</a:t>
                </a:r>
              </a:p>
            </p:txBody>
          </p:sp>
          <p:sp>
            <p:nvSpPr>
              <p:cNvPr id="305" name="Title 1">
                <a:extLst>
                  <a:ext uri="{FF2B5EF4-FFF2-40B4-BE49-F238E27FC236}">
                    <a16:creationId xmlns:a16="http://schemas.microsoft.com/office/drawing/2014/main" id="{5C300D2A-AE00-781C-3380-B7A9111AC5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7082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Sao Paulo</a:t>
                </a:r>
              </a:p>
            </p:txBody>
          </p:sp>
          <p:sp>
            <p:nvSpPr>
              <p:cNvPr id="307" name="Title 1">
                <a:extLst>
                  <a:ext uri="{FF2B5EF4-FFF2-40B4-BE49-F238E27FC236}">
                    <a16:creationId xmlns:a16="http://schemas.microsoft.com/office/drawing/2014/main" id="{4517C1AF-5FCF-3D4F-44D2-3872A5D8CB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6547" y="12957291"/>
                <a:ext cx="1812319" cy="19119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Uruguay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Palacio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Salvo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9" name="Title 1">
                <a:extLst>
                  <a:ext uri="{FF2B5EF4-FFF2-40B4-BE49-F238E27FC236}">
                    <a16:creationId xmlns:a16="http://schemas.microsoft.com/office/drawing/2014/main" id="{BD1E78FB-774D-8D1D-93FC-BD0B35609E3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603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Vancouver</a:t>
                </a:r>
              </a:p>
            </p:txBody>
          </p:sp>
          <p:sp>
            <p:nvSpPr>
              <p:cNvPr id="311" name="Title 1">
                <a:extLst>
                  <a:ext uri="{FF2B5EF4-FFF2-40B4-BE49-F238E27FC236}">
                    <a16:creationId xmlns:a16="http://schemas.microsoft.com/office/drawing/2014/main" id="{6D20D456-39C5-6650-A0EC-5CD12ED2C3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6099" y="12957291"/>
                <a:ext cx="2007992" cy="19118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Venezuela National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Pantheon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of Venezuela</a:t>
                </a:r>
              </a:p>
            </p:txBody>
          </p:sp>
          <p:sp>
            <p:nvSpPr>
              <p:cNvPr id="313" name="Title 1">
                <a:extLst>
                  <a:ext uri="{FF2B5EF4-FFF2-40B4-BE49-F238E27FC236}">
                    <a16:creationId xmlns:a16="http://schemas.microsoft.com/office/drawing/2014/main" id="{7D1BC435-C8C4-362D-CBE8-0B8A7ABCFE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3" y="12957291"/>
                <a:ext cx="1906715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Washington DC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capitol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5" name="Title 1">
                <a:extLst>
                  <a:ext uri="{FF2B5EF4-FFF2-40B4-BE49-F238E27FC236}">
                    <a16:creationId xmlns:a16="http://schemas.microsoft.com/office/drawing/2014/main" id="{A2D98E75-28DC-37DF-1EE4-70F725EDCA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3" y="12957291"/>
                <a:ext cx="1905939" cy="19119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Data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transfer</a:t>
                </a:r>
              </a:p>
            </p:txBody>
          </p:sp>
          <p:sp>
            <p:nvSpPr>
              <p:cNvPr id="317" name="Title 1">
                <a:extLst>
                  <a:ext uri="{FF2B5EF4-FFF2-40B4-BE49-F238E27FC236}">
                    <a16:creationId xmlns:a16="http://schemas.microsoft.com/office/drawing/2014/main" id="{DCD73421-4C4B-598A-EDAB-60291D9DFD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4469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dirty="0" err="1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Deployment</a:t>
                </a:r>
                <a:endParaRPr lang="sk-SK" sz="1400" dirty="0">
                  <a:solidFill>
                    <a:srgbClr val="6F6F6F"/>
                  </a:solidFill>
                  <a:effectLst/>
                  <a:latin typeface="IBM Plex Sans" panose="020B0503050203000203" pitchFamily="34" charset="0"/>
                </a:endParaRPr>
              </a:p>
            </p:txBody>
          </p:sp>
          <p:sp>
            <p:nvSpPr>
              <p:cNvPr id="8" name="Title 1">
                <a:extLst>
                  <a:ext uri="{FF2B5EF4-FFF2-40B4-BE49-F238E27FC236}">
                    <a16:creationId xmlns:a16="http://schemas.microsoft.com/office/drawing/2014/main" id="{5C17131B-1BE4-BAB0-AD4E-6EA96C08DA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72199" y="10860618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Cloud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E49096A1-62A4-D319-F72A-9531741DC85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77850" y="4571366"/>
              <a:ext cx="23226713" cy="0"/>
            </a:xfrm>
            <a:prstGeom prst="line">
              <a:avLst/>
            </a:prstGeom>
            <a:ln w="12700">
              <a:solidFill>
                <a:srgbClr val="8D8D8D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9442CE6-5030-9132-DD45-27E69F6A5F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sk-SK" smtClean="0"/>
              <a:pPr/>
              <a:t>60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383520873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1C98D-94A9-A2E6-CB8A-310FF214C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Pictograms</a:t>
            </a:r>
            <a:r>
              <a:rPr lang="sk-SK" dirty="0"/>
              <a:t>—</a:t>
            </a:r>
            <a:r>
              <a:rPr lang="sk-SK" dirty="0" err="1"/>
              <a:t>Blue</a:t>
            </a:r>
            <a:r>
              <a:rPr lang="sk-SK" dirty="0"/>
              <a:t> 60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7CA468B-3DE6-C7BF-A31D-92344C63D8EA}"/>
              </a:ext>
            </a:extLst>
          </p:cNvPr>
          <p:cNvSpPr txBox="1">
            <a:spLocks/>
          </p:cNvSpPr>
          <p:nvPr/>
        </p:nvSpPr>
        <p:spPr>
          <a:xfrm>
            <a:off x="6669088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shown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here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are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taken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directly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b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</a:b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from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library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,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but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some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can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convey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multiple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concepts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Don't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let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limit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how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you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use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</a:t>
            </a:r>
            <a:endParaRPr lang="sk-SK" sz="1400" kern="0" dirty="0">
              <a:latin typeface="IBM Plex Sans" panose="020B0503050203000203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9D0CD0B-20BC-0D78-3319-541DBB2FF1C4}"/>
              </a:ext>
            </a:extLst>
          </p:cNvPr>
          <p:cNvSpPr txBox="1">
            <a:spLocks/>
          </p:cNvSpPr>
          <p:nvPr/>
        </p:nvSpPr>
        <p:spPr>
          <a:xfrm>
            <a:off x="12766225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Find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further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guidance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and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additional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in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endParaRPr lang="sk-SK" sz="1400" dirty="0">
              <a:solidFill>
                <a:srgbClr val="1D1C1D"/>
              </a:solidFill>
              <a:effectLst/>
              <a:latin typeface="IBM Plex Sans" panose="020B0503050203000203" pitchFamily="34" charset="0"/>
            </a:endParaRPr>
          </a:p>
          <a:p>
            <a:pPr>
              <a:lnSpc>
                <a:spcPct val="120000"/>
              </a:lnSpc>
            </a:pP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  <a:hlinkClick r:id="rId2"/>
              </a:rPr>
              <a:t>IBM Design Language Pictogram library</a:t>
            </a:r>
            <a:br>
              <a:rPr lang="sk-SK" sz="1400" dirty="0">
                <a:latin typeface="IBM Plex Sans" panose="020B0503050203000203" pitchFamily="34" charset="0"/>
              </a:rPr>
            </a:br>
            <a:endParaRPr lang="sk-SK" sz="1400" kern="0" dirty="0">
              <a:latin typeface="IBM Plex Sans" panose="020B0503050203000203" pitchFamily="34" charset="0"/>
            </a:endParaRPr>
          </a:p>
        </p:txBody>
      </p:sp>
      <p:pic>
        <p:nvPicPr>
          <p:cNvPr id="21" name="Picture 20" descr="Hybrid cloud services, Blue 60 pictogram">
            <a:extLst>
              <a:ext uri="{FF2B5EF4-FFF2-40B4-BE49-F238E27FC236}">
                <a16:creationId xmlns:a16="http://schemas.microsoft.com/office/drawing/2014/main" id="{C2E51550-6BBA-5429-5595-75FF504FFC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0544" y="2282894"/>
            <a:ext cx="1219200" cy="1219200"/>
          </a:xfrm>
          <a:prstGeom prst="rect">
            <a:avLst/>
          </a:prstGeom>
        </p:spPr>
      </p:pic>
      <p:pic>
        <p:nvPicPr>
          <p:cNvPr id="22" name="Picture 21" descr="IBM Automation Platform, Blue 60 pictogram">
            <a:extLst>
              <a:ext uri="{FF2B5EF4-FFF2-40B4-BE49-F238E27FC236}">
                <a16:creationId xmlns:a16="http://schemas.microsoft.com/office/drawing/2014/main" id="{01488792-04B8-1D5B-CDAC-EC95AA0AA7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21941" y="2285947"/>
            <a:ext cx="1219200" cy="1219200"/>
          </a:xfrm>
          <a:prstGeom prst="rect">
            <a:avLst/>
          </a:prstGeom>
        </p:spPr>
      </p:pic>
      <p:pic>
        <p:nvPicPr>
          <p:cNvPr id="23" name="Picture 22" descr="Marketplace, Blue 60 pictogram">
            <a:extLst>
              <a:ext uri="{FF2B5EF4-FFF2-40B4-BE49-F238E27FC236}">
                <a16:creationId xmlns:a16="http://schemas.microsoft.com/office/drawing/2014/main" id="{AA7CB38D-ACA4-30B0-215C-BECF99B2A1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671792" y="2285947"/>
            <a:ext cx="1219200" cy="1219200"/>
          </a:xfrm>
          <a:prstGeom prst="rect">
            <a:avLst/>
          </a:prstGeom>
        </p:spPr>
      </p:pic>
      <p:pic>
        <p:nvPicPr>
          <p:cNvPr id="24" name="Picture 23" descr="On premises, Blue 60 pictogram">
            <a:extLst>
              <a:ext uri="{FF2B5EF4-FFF2-40B4-BE49-F238E27FC236}">
                <a16:creationId xmlns:a16="http://schemas.microsoft.com/office/drawing/2014/main" id="{81FD504B-7240-A56C-3795-0212D9488BC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18327" y="2285947"/>
            <a:ext cx="1219200" cy="1219200"/>
          </a:xfrm>
          <a:prstGeom prst="rect">
            <a:avLst/>
          </a:prstGeom>
        </p:spPr>
      </p:pic>
      <p:pic>
        <p:nvPicPr>
          <p:cNvPr id="19" name="Picture 18" descr="Webcast, Blue 60 pictogram">
            <a:extLst>
              <a:ext uri="{FF2B5EF4-FFF2-40B4-BE49-F238E27FC236}">
                <a16:creationId xmlns:a16="http://schemas.microsoft.com/office/drawing/2014/main" id="{6D8B486E-ADB3-D7FB-FD67-57C744379C5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2766225" y="2285947"/>
            <a:ext cx="1219200" cy="1219200"/>
          </a:xfrm>
          <a:prstGeom prst="rect">
            <a:avLst/>
          </a:prstGeom>
        </p:spPr>
      </p:pic>
      <p:pic>
        <p:nvPicPr>
          <p:cNvPr id="192" name="Picture 191" descr="Analyze, Blue 60 pictogram">
            <a:extLst>
              <a:ext uri="{FF2B5EF4-FFF2-40B4-BE49-F238E27FC236}">
                <a16:creationId xmlns:a16="http://schemas.microsoft.com/office/drawing/2014/main" id="{AFC175B2-3BA7-C39B-AFEB-FDDED8845B4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5813867" y="2285947"/>
            <a:ext cx="1219200" cy="1219200"/>
          </a:xfrm>
          <a:prstGeom prst="rect">
            <a:avLst/>
          </a:prstGeom>
        </p:spPr>
      </p:pic>
      <p:pic>
        <p:nvPicPr>
          <p:cNvPr id="195" name="Picture 194" descr="Chart line, Blue 60 pictogram">
            <a:extLst>
              <a:ext uri="{FF2B5EF4-FFF2-40B4-BE49-F238E27FC236}">
                <a16:creationId xmlns:a16="http://schemas.microsoft.com/office/drawing/2014/main" id="{9DB699DB-6F12-8E8C-7EBC-DCE1B093965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8860261" y="2285947"/>
            <a:ext cx="1219200" cy="1219200"/>
          </a:xfrm>
          <a:prstGeom prst="rect">
            <a:avLst/>
          </a:prstGeom>
        </p:spPr>
      </p:pic>
      <p:pic>
        <p:nvPicPr>
          <p:cNvPr id="197" name="Picture 196" descr="Accelerated computing, Blue 60 pictogram">
            <a:extLst>
              <a:ext uri="{FF2B5EF4-FFF2-40B4-BE49-F238E27FC236}">
                <a16:creationId xmlns:a16="http://schemas.microsoft.com/office/drawing/2014/main" id="{36E0920B-32CA-8654-B599-BC4EFFAD16E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1911793" y="2282894"/>
            <a:ext cx="1219200" cy="1219200"/>
          </a:xfrm>
          <a:prstGeom prst="rect">
            <a:avLst/>
          </a:prstGeom>
        </p:spPr>
      </p:pic>
      <p:pic>
        <p:nvPicPr>
          <p:cNvPr id="141" name="Picture 140" descr="Business continuity, Blue 60 pictogram">
            <a:extLst>
              <a:ext uri="{FF2B5EF4-FFF2-40B4-BE49-F238E27FC236}">
                <a16:creationId xmlns:a16="http://schemas.microsoft.com/office/drawing/2014/main" id="{C7D99DB3-51DA-1F34-7D3E-B1B19C2291B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580544" y="5328071"/>
            <a:ext cx="1219200" cy="1219200"/>
          </a:xfrm>
          <a:prstGeom prst="rect">
            <a:avLst/>
          </a:prstGeom>
        </p:spPr>
      </p:pic>
      <p:pic>
        <p:nvPicPr>
          <p:cNvPr id="263" name="Picture 262" descr="Data privacy, Blue 60 pictogram">
            <a:extLst>
              <a:ext uri="{FF2B5EF4-FFF2-40B4-BE49-F238E27FC236}">
                <a16:creationId xmlns:a16="http://schemas.microsoft.com/office/drawing/2014/main" id="{FBA47BC3-D955-86FE-AEB9-6815774EE5B9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621941" y="5328071"/>
            <a:ext cx="1219200" cy="1219200"/>
          </a:xfrm>
          <a:prstGeom prst="rect">
            <a:avLst/>
          </a:prstGeom>
        </p:spPr>
      </p:pic>
      <p:pic>
        <p:nvPicPr>
          <p:cNvPr id="285" name="Picture 284" descr="Hard disk drive, Blue 60 pictogram">
            <a:extLst>
              <a:ext uri="{FF2B5EF4-FFF2-40B4-BE49-F238E27FC236}">
                <a16:creationId xmlns:a16="http://schemas.microsoft.com/office/drawing/2014/main" id="{9EDFF77E-5D4C-B6E0-3170-15BACC5DE430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6671792" y="5328071"/>
            <a:ext cx="1219200" cy="1219200"/>
          </a:xfrm>
          <a:prstGeom prst="rect">
            <a:avLst/>
          </a:prstGeom>
        </p:spPr>
      </p:pic>
      <p:pic>
        <p:nvPicPr>
          <p:cNvPr id="287" name="Picture 286" descr="Art tools 01, Blue 60 pictogram">
            <a:extLst>
              <a:ext uri="{FF2B5EF4-FFF2-40B4-BE49-F238E27FC236}">
                <a16:creationId xmlns:a16="http://schemas.microsoft.com/office/drawing/2014/main" id="{0E29280D-5430-7ECC-09F8-9B51159CC374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9718327" y="5328071"/>
            <a:ext cx="1219200" cy="1219200"/>
          </a:xfrm>
          <a:prstGeom prst="rect">
            <a:avLst/>
          </a:prstGeom>
        </p:spPr>
      </p:pic>
      <p:pic>
        <p:nvPicPr>
          <p:cNvPr id="289" name="Picture 288" descr="Feedback 01, Blue 60 pictogram">
            <a:extLst>
              <a:ext uri="{FF2B5EF4-FFF2-40B4-BE49-F238E27FC236}">
                <a16:creationId xmlns:a16="http://schemas.microsoft.com/office/drawing/2014/main" id="{DCD816FA-0C94-4A8E-4386-355BCBB71B8F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12766225" y="5328071"/>
            <a:ext cx="1219200" cy="1219200"/>
          </a:xfrm>
          <a:prstGeom prst="rect">
            <a:avLst/>
          </a:prstGeom>
        </p:spPr>
      </p:pic>
      <p:pic>
        <p:nvPicPr>
          <p:cNvPr id="291" name="Picture 290" descr="Hills, Blue 60 pictogram">
            <a:extLst>
              <a:ext uri="{FF2B5EF4-FFF2-40B4-BE49-F238E27FC236}">
                <a16:creationId xmlns:a16="http://schemas.microsoft.com/office/drawing/2014/main" id="{E3398305-C82E-5334-EF03-2A1F4858D6A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15813867" y="5328071"/>
            <a:ext cx="1219200" cy="1219200"/>
          </a:xfrm>
          <a:prstGeom prst="rect">
            <a:avLst/>
          </a:prstGeom>
        </p:spPr>
      </p:pic>
      <p:pic>
        <p:nvPicPr>
          <p:cNvPr id="293" name="Picture 292" descr="Idea, Blue 60 pictogram">
            <a:extLst>
              <a:ext uri="{FF2B5EF4-FFF2-40B4-BE49-F238E27FC236}">
                <a16:creationId xmlns:a16="http://schemas.microsoft.com/office/drawing/2014/main" id="{2C93C4E4-2756-3001-A9A2-63D48ED2E81F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18860261" y="5328071"/>
            <a:ext cx="1219200" cy="1219200"/>
          </a:xfrm>
          <a:prstGeom prst="rect">
            <a:avLst/>
          </a:prstGeom>
        </p:spPr>
      </p:pic>
      <p:pic>
        <p:nvPicPr>
          <p:cNvPr id="295" name="Picture 294" descr="Ideate, Blue 60 pictogram">
            <a:extLst>
              <a:ext uri="{FF2B5EF4-FFF2-40B4-BE49-F238E27FC236}">
                <a16:creationId xmlns:a16="http://schemas.microsoft.com/office/drawing/2014/main" id="{C5296C4F-0E83-9027-7413-99AB150E964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21911793" y="5328071"/>
            <a:ext cx="1219200" cy="1219200"/>
          </a:xfrm>
          <a:prstGeom prst="rect">
            <a:avLst/>
          </a:prstGeom>
        </p:spPr>
      </p:pic>
      <p:pic>
        <p:nvPicPr>
          <p:cNvPr id="142" name="Picture 141" descr="Overview, Blue 60 pictogram">
            <a:extLst>
              <a:ext uri="{FF2B5EF4-FFF2-40B4-BE49-F238E27FC236}">
                <a16:creationId xmlns:a16="http://schemas.microsoft.com/office/drawing/2014/main" id="{5707225A-6FC8-E612-C52E-964B39AE8B6A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580544" y="8379696"/>
            <a:ext cx="1219200" cy="1219200"/>
          </a:xfrm>
          <a:prstGeom prst="rect">
            <a:avLst/>
          </a:prstGeom>
        </p:spPr>
      </p:pic>
      <p:pic>
        <p:nvPicPr>
          <p:cNvPr id="270" name="Picture 269" descr="Path, Blue 60 pictogram">
            <a:extLst>
              <a:ext uri="{FF2B5EF4-FFF2-40B4-BE49-F238E27FC236}">
                <a16:creationId xmlns:a16="http://schemas.microsoft.com/office/drawing/2014/main" id="{F2B7C185-F5D8-9423-7C63-475C05083D8C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3621941" y="8379696"/>
            <a:ext cx="1219200" cy="1219200"/>
          </a:xfrm>
          <a:prstGeom prst="rect">
            <a:avLst/>
          </a:prstGeom>
        </p:spPr>
      </p:pic>
      <p:pic>
        <p:nvPicPr>
          <p:cNvPr id="306" name="Picture 305" descr="Universal experiences, Blue 60 pictogram">
            <a:extLst>
              <a:ext uri="{FF2B5EF4-FFF2-40B4-BE49-F238E27FC236}">
                <a16:creationId xmlns:a16="http://schemas.microsoft.com/office/drawing/2014/main" id="{805ECC7D-A375-FB05-2B55-D45B575D2F62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6671792" y="8379696"/>
            <a:ext cx="1219200" cy="1219200"/>
          </a:xfrm>
          <a:prstGeom prst="rect">
            <a:avLst/>
          </a:prstGeom>
        </p:spPr>
      </p:pic>
      <p:pic>
        <p:nvPicPr>
          <p:cNvPr id="304" name="Picture 303" descr="User experience design, Blue 60 pictogram">
            <a:extLst>
              <a:ext uri="{FF2B5EF4-FFF2-40B4-BE49-F238E27FC236}">
                <a16:creationId xmlns:a16="http://schemas.microsoft.com/office/drawing/2014/main" id="{44D391B3-EAC5-1E94-483D-1A29858928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9718327" y="8379696"/>
            <a:ext cx="1219200" cy="1219200"/>
          </a:xfrm>
          <a:prstGeom prst="rect">
            <a:avLst/>
          </a:prstGeom>
        </p:spPr>
      </p:pic>
      <p:pic>
        <p:nvPicPr>
          <p:cNvPr id="302" name="Picture 301" descr="User insights, Blue 60 pictogram">
            <a:extLst>
              <a:ext uri="{FF2B5EF4-FFF2-40B4-BE49-F238E27FC236}">
                <a16:creationId xmlns:a16="http://schemas.microsoft.com/office/drawing/2014/main" id="{709CE179-03A0-CBBC-7F1F-B184E085CA1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12766225" y="8379696"/>
            <a:ext cx="1219200" cy="1219200"/>
          </a:xfrm>
          <a:prstGeom prst="rect">
            <a:avLst/>
          </a:prstGeom>
        </p:spPr>
      </p:pic>
      <p:pic>
        <p:nvPicPr>
          <p:cNvPr id="300" name="Picture 299" descr="Mobile chat, Blue 60 pictogram">
            <a:extLst>
              <a:ext uri="{FF2B5EF4-FFF2-40B4-BE49-F238E27FC236}">
                <a16:creationId xmlns:a16="http://schemas.microsoft.com/office/drawing/2014/main" id="{11F89061-7362-F5B1-6A8D-6EB3511674F7}"/>
              </a:ext>
            </a:extLst>
          </p:cNvPr>
          <p:cNvPicPr>
            <a:picLocks noChangeAspect="1"/>
          </p:cNvPicPr>
          <p:nvPr/>
        </p:nvPicPr>
        <p:blipFill>
          <a:blip r:embed="rId24"/>
          <a:srcRect/>
          <a:stretch/>
        </p:blipFill>
        <p:spPr>
          <a:xfrm>
            <a:off x="15813867" y="8379696"/>
            <a:ext cx="1219200" cy="1219200"/>
          </a:xfrm>
          <a:prstGeom prst="rect">
            <a:avLst/>
          </a:prstGeom>
        </p:spPr>
      </p:pic>
      <p:pic>
        <p:nvPicPr>
          <p:cNvPr id="299" name="Picture 298" descr="Touch, Blue 60 pictogram">
            <a:extLst>
              <a:ext uri="{FF2B5EF4-FFF2-40B4-BE49-F238E27FC236}">
                <a16:creationId xmlns:a16="http://schemas.microsoft.com/office/drawing/2014/main" id="{DACF3855-BA03-000A-E49F-092921E90B96}"/>
              </a:ext>
            </a:extLst>
          </p:cNvPr>
          <p:cNvPicPr>
            <a:picLocks noChangeAspect="1"/>
          </p:cNvPicPr>
          <p:nvPr/>
        </p:nvPicPr>
        <p:blipFill>
          <a:blip r:embed="rId25"/>
          <a:srcRect/>
          <a:stretch/>
        </p:blipFill>
        <p:spPr>
          <a:xfrm>
            <a:off x="18860261" y="8379696"/>
            <a:ext cx="1219200" cy="1219200"/>
          </a:xfrm>
          <a:prstGeom prst="rect">
            <a:avLst/>
          </a:prstGeom>
        </p:spPr>
      </p:pic>
      <p:pic>
        <p:nvPicPr>
          <p:cNvPr id="297" name="Picture 296" descr="Education, Blue 60 pictogram">
            <a:extLst>
              <a:ext uri="{FF2B5EF4-FFF2-40B4-BE49-F238E27FC236}">
                <a16:creationId xmlns:a16="http://schemas.microsoft.com/office/drawing/2014/main" id="{F2F6EEA8-51DE-72E3-BFC9-63EC7CBE290D}"/>
              </a:ext>
            </a:extLst>
          </p:cNvPr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>
            <a:off x="21911793" y="8379696"/>
            <a:ext cx="1219200" cy="1219200"/>
          </a:xfrm>
          <a:prstGeom prst="rect">
            <a:avLst/>
          </a:prstGeom>
        </p:spPr>
      </p:pic>
      <p:pic>
        <p:nvPicPr>
          <p:cNvPr id="143" name="Picture 142" descr="Goals, Blue 60 pictogram">
            <a:extLst>
              <a:ext uri="{FF2B5EF4-FFF2-40B4-BE49-F238E27FC236}">
                <a16:creationId xmlns:a16="http://schemas.microsoft.com/office/drawing/2014/main" id="{B8C5000E-0D3F-AB64-CE50-B52178191AAD}"/>
              </a:ext>
            </a:extLst>
          </p:cNvPr>
          <p:cNvPicPr>
            <a:picLocks noChangeAspect="1"/>
          </p:cNvPicPr>
          <p:nvPr/>
        </p:nvPicPr>
        <p:blipFill>
          <a:blip r:embed="rId27"/>
          <a:srcRect/>
          <a:stretch/>
        </p:blipFill>
        <p:spPr>
          <a:xfrm>
            <a:off x="580544" y="11430910"/>
            <a:ext cx="1219200" cy="1219200"/>
          </a:xfrm>
          <a:prstGeom prst="rect">
            <a:avLst/>
          </a:prstGeom>
        </p:spPr>
      </p:pic>
      <p:pic>
        <p:nvPicPr>
          <p:cNvPr id="277" name="Picture 276" descr="Growth, Blue 60 pictogram">
            <a:extLst>
              <a:ext uri="{FF2B5EF4-FFF2-40B4-BE49-F238E27FC236}">
                <a16:creationId xmlns:a16="http://schemas.microsoft.com/office/drawing/2014/main" id="{EA2E31CA-E5FF-334C-F149-49FD636A3076}"/>
              </a:ext>
            </a:extLst>
          </p:cNvPr>
          <p:cNvPicPr>
            <a:picLocks noChangeAspect="1"/>
          </p:cNvPicPr>
          <p:nvPr/>
        </p:nvPicPr>
        <p:blipFill>
          <a:blip r:embed="rId28"/>
          <a:srcRect/>
          <a:stretch/>
        </p:blipFill>
        <p:spPr>
          <a:xfrm>
            <a:off x="3621941" y="11430910"/>
            <a:ext cx="1219200" cy="1219200"/>
          </a:xfrm>
          <a:prstGeom prst="rect">
            <a:avLst/>
          </a:prstGeom>
        </p:spPr>
      </p:pic>
      <p:pic>
        <p:nvPicPr>
          <p:cNvPr id="308" name="Picture 307" descr="Insights, Blue 60 pictogram">
            <a:extLst>
              <a:ext uri="{FF2B5EF4-FFF2-40B4-BE49-F238E27FC236}">
                <a16:creationId xmlns:a16="http://schemas.microsoft.com/office/drawing/2014/main" id="{504E7D74-E2F7-99BA-2B22-71ADC7AD08F4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/>
          <a:stretch/>
        </p:blipFill>
        <p:spPr>
          <a:xfrm>
            <a:off x="6671792" y="11430910"/>
            <a:ext cx="1219200" cy="1219200"/>
          </a:xfrm>
          <a:prstGeom prst="rect">
            <a:avLst/>
          </a:prstGeom>
        </p:spPr>
      </p:pic>
      <p:pic>
        <p:nvPicPr>
          <p:cNvPr id="310" name="Picture 309" descr="Desktop, Blue 60 pictogram">
            <a:extLst>
              <a:ext uri="{FF2B5EF4-FFF2-40B4-BE49-F238E27FC236}">
                <a16:creationId xmlns:a16="http://schemas.microsoft.com/office/drawing/2014/main" id="{487FDDC0-7B92-623B-1D11-32DD48DC7F7E}"/>
              </a:ext>
            </a:extLst>
          </p:cNvPr>
          <p:cNvPicPr>
            <a:picLocks noChangeAspect="1"/>
          </p:cNvPicPr>
          <p:nvPr/>
        </p:nvPicPr>
        <p:blipFill>
          <a:blip r:embed="rId30"/>
          <a:srcRect/>
          <a:stretch/>
        </p:blipFill>
        <p:spPr>
          <a:xfrm>
            <a:off x="9718327" y="11430910"/>
            <a:ext cx="1219200" cy="1219200"/>
          </a:xfrm>
          <a:prstGeom prst="rect">
            <a:avLst/>
          </a:prstGeom>
        </p:spPr>
      </p:pic>
      <p:pic>
        <p:nvPicPr>
          <p:cNvPr id="312" name="Picture 311" descr="Microphone, Blue 60 pictogram">
            <a:extLst>
              <a:ext uri="{FF2B5EF4-FFF2-40B4-BE49-F238E27FC236}">
                <a16:creationId xmlns:a16="http://schemas.microsoft.com/office/drawing/2014/main" id="{02EDD709-4973-5F54-726A-341F7EF79452}"/>
              </a:ext>
            </a:extLst>
          </p:cNvPr>
          <p:cNvPicPr>
            <a:picLocks noChangeAspect="1"/>
          </p:cNvPicPr>
          <p:nvPr/>
        </p:nvPicPr>
        <p:blipFill>
          <a:blip r:embed="rId31"/>
          <a:srcRect/>
          <a:stretch/>
        </p:blipFill>
        <p:spPr>
          <a:xfrm>
            <a:off x="12766225" y="11427010"/>
            <a:ext cx="1219200" cy="1219200"/>
          </a:xfrm>
          <a:prstGeom prst="rect">
            <a:avLst/>
          </a:prstGeom>
        </p:spPr>
      </p:pic>
      <p:pic>
        <p:nvPicPr>
          <p:cNvPr id="314" name="Picture 313" descr="Contract, Blue 60 pictogram">
            <a:extLst>
              <a:ext uri="{FF2B5EF4-FFF2-40B4-BE49-F238E27FC236}">
                <a16:creationId xmlns:a16="http://schemas.microsoft.com/office/drawing/2014/main" id="{EF6C8042-1C8D-D4C0-EB30-D400ED3978D4}"/>
              </a:ext>
            </a:extLst>
          </p:cNvPr>
          <p:cNvPicPr>
            <a:picLocks noChangeAspect="1"/>
          </p:cNvPicPr>
          <p:nvPr/>
        </p:nvPicPr>
        <p:blipFill>
          <a:blip r:embed="rId32"/>
          <a:srcRect/>
          <a:stretch/>
        </p:blipFill>
        <p:spPr>
          <a:xfrm>
            <a:off x="15813867" y="11427010"/>
            <a:ext cx="1219200" cy="1219200"/>
          </a:xfrm>
          <a:prstGeom prst="rect">
            <a:avLst/>
          </a:prstGeom>
        </p:spPr>
      </p:pic>
      <p:pic>
        <p:nvPicPr>
          <p:cNvPr id="316" name="Picture 315" descr="Document security, Blue 60 pictogram">
            <a:extLst>
              <a:ext uri="{FF2B5EF4-FFF2-40B4-BE49-F238E27FC236}">
                <a16:creationId xmlns:a16="http://schemas.microsoft.com/office/drawing/2014/main" id="{B7D33E0A-A6A7-B61C-26C4-CC6B7E986954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/>
          <a:stretch/>
        </p:blipFill>
        <p:spPr>
          <a:xfrm>
            <a:off x="18860261" y="11430910"/>
            <a:ext cx="1219200" cy="1219200"/>
          </a:xfrm>
          <a:prstGeom prst="rect">
            <a:avLst/>
          </a:prstGeom>
        </p:spPr>
      </p:pic>
      <p:pic>
        <p:nvPicPr>
          <p:cNvPr id="318" name="Picture 317" descr="Envelope, Blue 60 pictogram">
            <a:extLst>
              <a:ext uri="{FF2B5EF4-FFF2-40B4-BE49-F238E27FC236}">
                <a16:creationId xmlns:a16="http://schemas.microsoft.com/office/drawing/2014/main" id="{D011E8CA-1005-F070-1074-047A1F71EBCD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/>
          <a:stretch/>
        </p:blipFill>
        <p:spPr>
          <a:xfrm>
            <a:off x="21911793" y="11430910"/>
            <a:ext cx="1219200" cy="12192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0502AB4-1F1D-7B38-DBC4-389005CC3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64786" y="1719072"/>
            <a:ext cx="23809326" cy="11429444"/>
            <a:chOff x="577849" y="1719072"/>
            <a:chExt cx="23809326" cy="1142944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F7FE7DC-9D3F-04DC-6704-AD2340C9E229}"/>
                </a:ext>
              </a:extLst>
            </p:cNvPr>
            <p:cNvGrpSpPr/>
            <p:nvPr/>
          </p:nvGrpSpPr>
          <p:grpSpPr>
            <a:xfrm>
              <a:off x="577849" y="1719072"/>
              <a:ext cx="23809326" cy="11429444"/>
              <a:chOff x="577849" y="1719072"/>
              <a:chExt cx="23809326" cy="11429444"/>
            </a:xfrm>
          </p:grpSpPr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E49096A1-62A4-D319-F72A-9531741DC85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94440" y="4572000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A4F0F4-9B8F-2C5A-915A-8F4ECA4F93B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94440" y="10668000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4" name="Title 1">
                <a:extLst>
                  <a:ext uri="{FF2B5EF4-FFF2-40B4-BE49-F238E27FC236}">
                    <a16:creationId xmlns:a16="http://schemas.microsoft.com/office/drawing/2014/main" id="{0C4283DF-1207-1D19-C7EF-D78262D68F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8090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Cloud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5" name="Title 1">
                <a:extLst>
                  <a:ext uri="{FF2B5EF4-FFF2-40B4-BE49-F238E27FC236}">
                    <a16:creationId xmlns:a16="http://schemas.microsoft.com/office/drawing/2014/main" id="{C6D2D888-4E28-407D-7D5C-3A1757538B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8090" y="3813176"/>
                <a:ext cx="1753318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Hybrid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cloud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services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7" name="Title 1">
                <a:extLst>
                  <a:ext uri="{FF2B5EF4-FFF2-40B4-BE49-F238E27FC236}">
                    <a16:creationId xmlns:a16="http://schemas.microsoft.com/office/drawing/2014/main" id="{4F1D625F-00D6-7C0F-C1F7-AE2CFBC80B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4440" y="6858927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Business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continuity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8" name="Title 1">
                <a:extLst>
                  <a:ext uri="{FF2B5EF4-FFF2-40B4-BE49-F238E27FC236}">
                    <a16:creationId xmlns:a16="http://schemas.microsoft.com/office/drawing/2014/main" id="{F2B7B425-B52B-0559-58EE-EE511EC068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9906384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Overview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9" name="Title 1">
                <a:extLst>
                  <a:ext uri="{FF2B5EF4-FFF2-40B4-BE49-F238E27FC236}">
                    <a16:creationId xmlns:a16="http://schemas.microsoft.com/office/drawing/2014/main" id="{1747871B-983E-122E-0A3F-9303A4B27F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12961191"/>
                <a:ext cx="2517776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Goals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59" name="Title 1">
                <a:extLst>
                  <a:ext uri="{FF2B5EF4-FFF2-40B4-BE49-F238E27FC236}">
                    <a16:creationId xmlns:a16="http://schemas.microsoft.com/office/drawing/2014/main" id="{E99AFD97-D107-603D-B997-5B8C8448A2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8553" y="3816229"/>
                <a:ext cx="1768930" cy="18121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dirty="0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IBM </a:t>
                </a:r>
                <a:r>
                  <a:rPr lang="sk-SK" sz="1400" dirty="0" err="1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Automation</a:t>
                </a:r>
                <a:r>
                  <a:rPr lang="sk-SK" sz="1400" dirty="0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 </a:t>
                </a:r>
                <a:r>
                  <a:rPr lang="sk-SK" sz="1400" dirty="0" err="1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Platform</a:t>
                </a:r>
                <a:endParaRPr lang="sk-SK" sz="1400" dirty="0">
                  <a:solidFill>
                    <a:srgbClr val="6F6F6F"/>
                  </a:solidFill>
                  <a:effectLst/>
                  <a:latin typeface="IBM Plex Sans" panose="020B0503050203000203" pitchFamily="34" charset="0"/>
                </a:endParaRPr>
              </a:p>
            </p:txBody>
          </p:sp>
          <p:sp>
            <p:nvSpPr>
              <p:cNvPr id="174" name="Title 1">
                <a:extLst>
                  <a:ext uri="{FF2B5EF4-FFF2-40B4-BE49-F238E27FC236}">
                    <a16:creationId xmlns:a16="http://schemas.microsoft.com/office/drawing/2014/main" id="{5CAF0F6B-08E9-168A-4333-778DD24328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84628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Marketplace</a:t>
                </a:r>
              </a:p>
            </p:txBody>
          </p:sp>
          <p:sp>
            <p:nvSpPr>
              <p:cNvPr id="187" name="Title 1">
                <a:extLst>
                  <a:ext uri="{FF2B5EF4-FFF2-40B4-BE49-F238E27FC236}">
                    <a16:creationId xmlns:a16="http://schemas.microsoft.com/office/drawing/2014/main" id="{D321B12B-16B8-650F-6270-BAE89B2E43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32970" y="3816229"/>
                <a:ext cx="1902533" cy="18427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On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premises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89" name="Title 1">
                <a:extLst>
                  <a:ext uri="{FF2B5EF4-FFF2-40B4-BE49-F238E27FC236}">
                    <a16:creationId xmlns:a16="http://schemas.microsoft.com/office/drawing/2014/main" id="{A6DBFE8F-9333-F3FF-8278-D48F596AC87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79585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Webcast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1" name="Title 1">
                <a:extLst>
                  <a:ext uri="{FF2B5EF4-FFF2-40B4-BE49-F238E27FC236}">
                    <a16:creationId xmlns:a16="http://schemas.microsoft.com/office/drawing/2014/main" id="{9BFE44D6-90B4-01BA-1B23-2A7C7A1FDC3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27387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Analyze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3" name="Title 1">
                <a:extLst>
                  <a:ext uri="{FF2B5EF4-FFF2-40B4-BE49-F238E27FC236}">
                    <a16:creationId xmlns:a16="http://schemas.microsoft.com/office/drawing/2014/main" id="{81B86146-0808-905E-5E52-64FDE8190D2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75381" y="3816228"/>
                <a:ext cx="2055812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Chart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line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4" name="Title 1">
                <a:extLst>
                  <a:ext uri="{FF2B5EF4-FFF2-40B4-BE49-F238E27FC236}">
                    <a16:creationId xmlns:a16="http://schemas.microsoft.com/office/drawing/2014/main" id="{C81E9DBE-7F5A-F8FB-C4B3-C5B2987B2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27387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Data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Analytics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6" name="Title 1">
                <a:extLst>
                  <a:ext uri="{FF2B5EF4-FFF2-40B4-BE49-F238E27FC236}">
                    <a16:creationId xmlns:a16="http://schemas.microsoft.com/office/drawing/2014/main" id="{3B72891A-9C99-0ED7-2322-E631527962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23374" y="3813176"/>
                <a:ext cx="1897779" cy="18427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Accelerated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computing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41" name="Title 1">
                <a:extLst>
                  <a:ext uri="{FF2B5EF4-FFF2-40B4-BE49-F238E27FC236}">
                    <a16:creationId xmlns:a16="http://schemas.microsoft.com/office/drawing/2014/main" id="{9FCE2A98-B21E-B811-4245-AEB877F5826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37513" y="6854531"/>
                <a:ext cx="1903300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Data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privacy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48" name="Title 1">
                <a:extLst>
                  <a:ext uri="{FF2B5EF4-FFF2-40B4-BE49-F238E27FC236}">
                    <a16:creationId xmlns:a16="http://schemas.microsoft.com/office/drawing/2014/main" id="{491CA015-0218-3929-2527-D1385ACFD62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1" y="9906384"/>
                <a:ext cx="167481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Path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52" name="Title 1">
                <a:extLst>
                  <a:ext uri="{FF2B5EF4-FFF2-40B4-BE49-F238E27FC236}">
                    <a16:creationId xmlns:a16="http://schemas.microsoft.com/office/drawing/2014/main" id="{936FDE48-3EC0-2B44-AEA8-4213477964C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21340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Mobile chat</a:t>
                </a:r>
              </a:p>
            </p:txBody>
          </p:sp>
          <p:sp>
            <p:nvSpPr>
              <p:cNvPr id="255" name="Title 1">
                <a:extLst>
                  <a:ext uri="{FF2B5EF4-FFF2-40B4-BE49-F238E27FC236}">
                    <a16:creationId xmlns:a16="http://schemas.microsoft.com/office/drawing/2014/main" id="{BD7D6486-ECCD-5D9B-69FA-E0ED68FEF7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2" y="12957291"/>
                <a:ext cx="205720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Growth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84" name="Title 1">
                <a:extLst>
                  <a:ext uri="{FF2B5EF4-FFF2-40B4-BE49-F238E27FC236}">
                    <a16:creationId xmlns:a16="http://schemas.microsoft.com/office/drawing/2014/main" id="{B45BF678-DB89-F80B-ABBA-23E20899AA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84628" y="6854531"/>
                <a:ext cx="1903300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Hard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disk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drive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86" name="Title 1">
                <a:extLst>
                  <a:ext uri="{FF2B5EF4-FFF2-40B4-BE49-F238E27FC236}">
                    <a16:creationId xmlns:a16="http://schemas.microsoft.com/office/drawing/2014/main" id="{668AE992-42F9-D5F5-50F7-BABD10D608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31743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Art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tools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01</a:t>
                </a:r>
              </a:p>
            </p:txBody>
          </p:sp>
          <p:sp>
            <p:nvSpPr>
              <p:cNvPr id="288" name="Title 1">
                <a:extLst>
                  <a:ext uri="{FF2B5EF4-FFF2-40B4-BE49-F238E27FC236}">
                    <a16:creationId xmlns:a16="http://schemas.microsoft.com/office/drawing/2014/main" id="{2BFA9A21-2228-34F4-FE9A-869AD47569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80172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Feedback 01</a:t>
                </a:r>
              </a:p>
            </p:txBody>
          </p:sp>
          <p:sp>
            <p:nvSpPr>
              <p:cNvPr id="290" name="Title 1">
                <a:extLst>
                  <a:ext uri="{FF2B5EF4-FFF2-40B4-BE49-F238E27FC236}">
                    <a16:creationId xmlns:a16="http://schemas.microsoft.com/office/drawing/2014/main" id="{5B5FEBE0-0BD8-50D6-34C0-AF26DBD1444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29383" y="6854531"/>
                <a:ext cx="1903707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Hills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2" name="Title 1">
                <a:extLst>
                  <a:ext uri="{FF2B5EF4-FFF2-40B4-BE49-F238E27FC236}">
                    <a16:creationId xmlns:a16="http://schemas.microsoft.com/office/drawing/2014/main" id="{3C68A4C7-101A-3ECF-F12C-94879F0DFF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76905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Idea</a:t>
                </a:r>
              </a:p>
            </p:txBody>
          </p:sp>
          <p:sp>
            <p:nvSpPr>
              <p:cNvPr id="294" name="Title 1">
                <a:extLst>
                  <a:ext uri="{FF2B5EF4-FFF2-40B4-BE49-F238E27FC236}">
                    <a16:creationId xmlns:a16="http://schemas.microsoft.com/office/drawing/2014/main" id="{9A7B8E47-5701-ABB1-8BBC-41AC293A42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24236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Ideate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6" name="Title 1">
                <a:extLst>
                  <a:ext uri="{FF2B5EF4-FFF2-40B4-BE49-F238E27FC236}">
                    <a16:creationId xmlns:a16="http://schemas.microsoft.com/office/drawing/2014/main" id="{C2E2261C-9B0E-BA94-E816-AC117F3CB6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4" y="9906385"/>
                <a:ext cx="1674811" cy="18732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Education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8" name="Title 1">
                <a:extLst>
                  <a:ext uri="{FF2B5EF4-FFF2-40B4-BE49-F238E27FC236}">
                    <a16:creationId xmlns:a16="http://schemas.microsoft.com/office/drawing/2014/main" id="{869FC960-FED8-C445-42E4-98325094D2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2902" y="9906385"/>
                <a:ext cx="2055812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Touch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1" name="Title 1">
                <a:extLst>
                  <a:ext uri="{FF2B5EF4-FFF2-40B4-BE49-F238E27FC236}">
                    <a16:creationId xmlns:a16="http://schemas.microsoft.com/office/drawing/2014/main" id="{A46B684C-2910-EB41-5FE3-BF4D609CC4D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3" y="9906385"/>
                <a:ext cx="2467481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User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insights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3" name="Title 1">
                <a:extLst>
                  <a:ext uri="{FF2B5EF4-FFF2-40B4-BE49-F238E27FC236}">
                    <a16:creationId xmlns:a16="http://schemas.microsoft.com/office/drawing/2014/main" id="{42EFAD8C-DF3A-C8C9-4B2F-81C77CE20F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819" y="9906385"/>
                <a:ext cx="1919683" cy="18732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User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experience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design</a:t>
                </a:r>
              </a:p>
            </p:txBody>
          </p:sp>
          <p:sp>
            <p:nvSpPr>
              <p:cNvPr id="305" name="Title 1">
                <a:extLst>
                  <a:ext uri="{FF2B5EF4-FFF2-40B4-BE49-F238E27FC236}">
                    <a16:creationId xmlns:a16="http://schemas.microsoft.com/office/drawing/2014/main" id="{5C300D2A-AE00-781C-3380-B7A9111AC5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7081" y="9906385"/>
                <a:ext cx="1811785" cy="17682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Universal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experiences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7" name="Title 1">
                <a:extLst>
                  <a:ext uri="{FF2B5EF4-FFF2-40B4-BE49-F238E27FC236}">
                    <a16:creationId xmlns:a16="http://schemas.microsoft.com/office/drawing/2014/main" id="{4517C1AF-5FCF-3D4F-44D2-3872A5D8CB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6547" y="12957291"/>
                <a:ext cx="1812319" cy="19119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Insights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9" name="Title 1">
                <a:extLst>
                  <a:ext uri="{FF2B5EF4-FFF2-40B4-BE49-F238E27FC236}">
                    <a16:creationId xmlns:a16="http://schemas.microsoft.com/office/drawing/2014/main" id="{BD1E78FB-774D-8D1D-93FC-BD0B35609E3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603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Desktop</a:t>
                </a:r>
              </a:p>
            </p:txBody>
          </p:sp>
          <p:sp>
            <p:nvSpPr>
              <p:cNvPr id="311" name="Title 1">
                <a:extLst>
                  <a:ext uri="{FF2B5EF4-FFF2-40B4-BE49-F238E27FC236}">
                    <a16:creationId xmlns:a16="http://schemas.microsoft.com/office/drawing/2014/main" id="{6D20D456-39C5-6650-A0EC-5CD12ED2C3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6099" y="12957291"/>
                <a:ext cx="1809958" cy="17609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Microphone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3" name="Title 1">
                <a:extLst>
                  <a:ext uri="{FF2B5EF4-FFF2-40B4-BE49-F238E27FC236}">
                    <a16:creationId xmlns:a16="http://schemas.microsoft.com/office/drawing/2014/main" id="{7D1BC435-C8C4-362D-CBE8-0B8A7ABCFE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3" y="12957291"/>
                <a:ext cx="1906715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Contract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5" name="Title 1">
                <a:extLst>
                  <a:ext uri="{FF2B5EF4-FFF2-40B4-BE49-F238E27FC236}">
                    <a16:creationId xmlns:a16="http://schemas.microsoft.com/office/drawing/2014/main" id="{A2D98E75-28DC-37DF-1EE4-70F725EDCA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3" y="12957291"/>
                <a:ext cx="1655071" cy="19118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Document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security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7" name="Title 1">
                <a:extLst>
                  <a:ext uri="{FF2B5EF4-FFF2-40B4-BE49-F238E27FC236}">
                    <a16:creationId xmlns:a16="http://schemas.microsoft.com/office/drawing/2014/main" id="{DCD73421-4C4B-598A-EDAB-60291D9DFD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4469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Envelope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8" name="Title 1">
                <a:extLst>
                  <a:ext uri="{FF2B5EF4-FFF2-40B4-BE49-F238E27FC236}">
                    <a16:creationId xmlns:a16="http://schemas.microsoft.com/office/drawing/2014/main" id="{5C17131B-1BE4-BAB0-AD4E-6EA96C08DA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603" y="10860618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Electronics</a:t>
                </a:r>
              </a:p>
            </p:txBody>
          </p:sp>
          <p:sp>
            <p:nvSpPr>
              <p:cNvPr id="3" name="Title 1">
                <a:extLst>
                  <a:ext uri="{FF2B5EF4-FFF2-40B4-BE49-F238E27FC236}">
                    <a16:creationId xmlns:a16="http://schemas.microsoft.com/office/drawing/2014/main" id="{FEBACDB3-43D2-292D-4837-5DBE70F7138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89626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Controls</a:t>
                </a:r>
              </a:p>
            </p:txBody>
          </p:sp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06687C49-1348-582C-AB73-CDC24E188C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23374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Data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Storage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9" name="Title 1">
                <a:extLst>
                  <a:ext uri="{FF2B5EF4-FFF2-40B4-BE49-F238E27FC236}">
                    <a16:creationId xmlns:a16="http://schemas.microsoft.com/office/drawing/2014/main" id="{21F69E77-D849-9A33-68E0-E4E10AAAA2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31743" y="4757431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Design and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Development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1" name="Title 1">
                <a:extLst>
                  <a:ext uri="{FF2B5EF4-FFF2-40B4-BE49-F238E27FC236}">
                    <a16:creationId xmlns:a16="http://schemas.microsoft.com/office/drawing/2014/main" id="{31930B00-94B1-FE9F-B153-9C2EDCCC065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37931" y="7812663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Device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Interaction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F7F0AB05-4495-83FA-54E7-EAFA1434B7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4" y="7812663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Education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3DCECD2E-6FE9-9219-7252-0676AF96F49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3" y="10860618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File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1C7B50D-214F-6F93-1D0A-6E54CBBE44A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90913" y="7620588"/>
              <a:ext cx="23230240" cy="0"/>
            </a:xfrm>
            <a:prstGeom prst="line">
              <a:avLst/>
            </a:prstGeom>
            <a:ln w="12700">
              <a:solidFill>
                <a:srgbClr val="8D8D8D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FE83C88-A28C-DFA0-2353-C6E6A08B61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sk-SK" smtClean="0"/>
              <a:pPr/>
              <a:t>61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608285066"/>
      </p:ext>
    </p:extLst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1C98D-94A9-A2E6-CB8A-310FF214C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Pictograms</a:t>
            </a:r>
            <a:r>
              <a:rPr lang="sk-SK" dirty="0"/>
              <a:t>—</a:t>
            </a:r>
            <a:r>
              <a:rPr lang="sk-SK" dirty="0" err="1"/>
              <a:t>Blue</a:t>
            </a:r>
            <a:r>
              <a:rPr lang="sk-SK" dirty="0"/>
              <a:t> 60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4A0A331-CB7E-88EC-BDDC-877FD8CF408F}"/>
              </a:ext>
            </a:extLst>
          </p:cNvPr>
          <p:cNvSpPr txBox="1">
            <a:spLocks/>
          </p:cNvSpPr>
          <p:nvPr/>
        </p:nvSpPr>
        <p:spPr>
          <a:xfrm>
            <a:off x="6669088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shown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here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are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taken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directly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b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</a:b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from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library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,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but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some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can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convey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multiple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concepts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Don't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let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limit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how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you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use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</a:t>
            </a:r>
            <a:endParaRPr lang="sk-SK" sz="1400" kern="0" dirty="0">
              <a:latin typeface="IBM Plex Sans" panose="020B0503050203000203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7FD83B1-79EA-4AA2-EC74-E4C151152766}"/>
              </a:ext>
            </a:extLst>
          </p:cNvPr>
          <p:cNvSpPr txBox="1">
            <a:spLocks/>
          </p:cNvSpPr>
          <p:nvPr/>
        </p:nvSpPr>
        <p:spPr>
          <a:xfrm>
            <a:off x="12766225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Find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further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guidance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and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additional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in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endParaRPr lang="sk-SK" sz="1400" dirty="0">
              <a:solidFill>
                <a:srgbClr val="1D1C1D"/>
              </a:solidFill>
              <a:effectLst/>
              <a:latin typeface="IBM Plex Sans" panose="020B0503050203000203" pitchFamily="34" charset="0"/>
            </a:endParaRPr>
          </a:p>
          <a:p>
            <a:pPr>
              <a:lnSpc>
                <a:spcPct val="120000"/>
              </a:lnSpc>
            </a:pP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  <a:hlinkClick r:id="rId2"/>
              </a:rPr>
              <a:t>IBM Design Language Pictogram library</a:t>
            </a:r>
            <a:br>
              <a:rPr lang="sk-SK" sz="1400" dirty="0">
                <a:latin typeface="IBM Plex Sans" panose="020B0503050203000203" pitchFamily="34" charset="0"/>
              </a:rPr>
            </a:br>
            <a:endParaRPr lang="sk-SK" sz="1400" kern="0" dirty="0">
              <a:latin typeface="IBM Plex Sans" panose="020B0503050203000203" pitchFamily="34" charset="0"/>
            </a:endParaRPr>
          </a:p>
        </p:txBody>
      </p:sp>
      <p:pic>
        <p:nvPicPr>
          <p:cNvPr id="140" name="Picture 139" descr="Financial gain, Blue 60 pictogram">
            <a:extLst>
              <a:ext uri="{FF2B5EF4-FFF2-40B4-BE49-F238E27FC236}">
                <a16:creationId xmlns:a16="http://schemas.microsoft.com/office/drawing/2014/main" id="{9F1B8763-4F72-40FC-524E-04E4A071CC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0544" y="2282894"/>
            <a:ext cx="1219200" cy="1219200"/>
          </a:xfrm>
          <a:prstGeom prst="rect">
            <a:avLst/>
          </a:prstGeom>
        </p:spPr>
      </p:pic>
      <p:pic>
        <p:nvPicPr>
          <p:cNvPr id="167" name="Picture 166" descr="Global currency, Blue 60 pictogram">
            <a:extLst>
              <a:ext uri="{FF2B5EF4-FFF2-40B4-BE49-F238E27FC236}">
                <a16:creationId xmlns:a16="http://schemas.microsoft.com/office/drawing/2014/main" id="{2DDB3462-C1E1-A302-5AD4-76493662BC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21941" y="2285947"/>
            <a:ext cx="1219200" cy="1219200"/>
          </a:xfrm>
          <a:prstGeom prst="rect">
            <a:avLst/>
          </a:prstGeom>
        </p:spPr>
      </p:pic>
      <p:pic>
        <p:nvPicPr>
          <p:cNvPr id="181" name="Picture 180" descr="Global finance sterling, Blue 60 pictogram">
            <a:extLst>
              <a:ext uri="{FF2B5EF4-FFF2-40B4-BE49-F238E27FC236}">
                <a16:creationId xmlns:a16="http://schemas.microsoft.com/office/drawing/2014/main" id="{CE888F21-C9FA-2381-B25E-98CBF3AC986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671792" y="2285947"/>
            <a:ext cx="1219200" cy="1219200"/>
          </a:xfrm>
          <a:prstGeom prst="rect">
            <a:avLst/>
          </a:prstGeom>
        </p:spPr>
      </p:pic>
      <p:pic>
        <p:nvPicPr>
          <p:cNvPr id="188" name="Picture 187" descr="Justice, Blue 60 pictogram">
            <a:extLst>
              <a:ext uri="{FF2B5EF4-FFF2-40B4-BE49-F238E27FC236}">
                <a16:creationId xmlns:a16="http://schemas.microsoft.com/office/drawing/2014/main" id="{3CF81B3A-5D31-81C7-37B4-91F9666302C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18327" y="2285947"/>
            <a:ext cx="1219200" cy="1219200"/>
          </a:xfrm>
          <a:prstGeom prst="rect">
            <a:avLst/>
          </a:prstGeom>
        </p:spPr>
      </p:pic>
      <p:pic>
        <p:nvPicPr>
          <p:cNvPr id="190" name="Picture 189" descr="Doctor, Blue 60 pictogram">
            <a:extLst>
              <a:ext uri="{FF2B5EF4-FFF2-40B4-BE49-F238E27FC236}">
                <a16:creationId xmlns:a16="http://schemas.microsoft.com/office/drawing/2014/main" id="{5F679BB4-4287-342D-168C-01DB62C3E6E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2766225" y="2285947"/>
            <a:ext cx="1219200" cy="1219200"/>
          </a:xfrm>
          <a:prstGeom prst="rect">
            <a:avLst/>
          </a:prstGeom>
        </p:spPr>
      </p:pic>
      <p:pic>
        <p:nvPicPr>
          <p:cNvPr id="192" name="Picture 191" descr="Heart health, Blue 60 pictogram">
            <a:extLst>
              <a:ext uri="{FF2B5EF4-FFF2-40B4-BE49-F238E27FC236}">
                <a16:creationId xmlns:a16="http://schemas.microsoft.com/office/drawing/2014/main" id="{AFC175B2-3BA7-C39B-AFEB-FDDED8845B4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5813867" y="2285947"/>
            <a:ext cx="1219200" cy="1219200"/>
          </a:xfrm>
          <a:prstGeom prst="rect">
            <a:avLst/>
          </a:prstGeom>
        </p:spPr>
      </p:pic>
      <p:pic>
        <p:nvPicPr>
          <p:cNvPr id="195" name="Picture 194" descr="Social work 01, Blue 60 pictogram">
            <a:extLst>
              <a:ext uri="{FF2B5EF4-FFF2-40B4-BE49-F238E27FC236}">
                <a16:creationId xmlns:a16="http://schemas.microsoft.com/office/drawing/2014/main" id="{9DB699DB-6F12-8E8C-7EBC-DCE1B093965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8860261" y="2285947"/>
            <a:ext cx="1219200" cy="1219200"/>
          </a:xfrm>
          <a:prstGeom prst="rect">
            <a:avLst/>
          </a:prstGeom>
        </p:spPr>
      </p:pic>
      <p:pic>
        <p:nvPicPr>
          <p:cNvPr id="197" name="Picture 196" descr="Home front, Blue 60 pictogram">
            <a:extLst>
              <a:ext uri="{FF2B5EF4-FFF2-40B4-BE49-F238E27FC236}">
                <a16:creationId xmlns:a16="http://schemas.microsoft.com/office/drawing/2014/main" id="{36E0920B-32CA-8654-B599-BC4EFFAD16E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1911793" y="2282894"/>
            <a:ext cx="1219200" cy="1219200"/>
          </a:xfrm>
          <a:prstGeom prst="rect">
            <a:avLst/>
          </a:prstGeom>
        </p:spPr>
      </p:pic>
      <p:pic>
        <p:nvPicPr>
          <p:cNvPr id="141" name="Picture 140" descr="Bee, Blue 60 pictogram">
            <a:extLst>
              <a:ext uri="{FF2B5EF4-FFF2-40B4-BE49-F238E27FC236}">
                <a16:creationId xmlns:a16="http://schemas.microsoft.com/office/drawing/2014/main" id="{C7D99DB3-51DA-1F34-7D3E-B1B19C2291B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580544" y="5328071"/>
            <a:ext cx="1219200" cy="1219200"/>
          </a:xfrm>
          <a:prstGeom prst="rect">
            <a:avLst/>
          </a:prstGeom>
        </p:spPr>
      </p:pic>
      <p:pic>
        <p:nvPicPr>
          <p:cNvPr id="263" name="Picture 262" descr="Enterprise design thinking 02, Blue 60 pictogram">
            <a:extLst>
              <a:ext uri="{FF2B5EF4-FFF2-40B4-BE49-F238E27FC236}">
                <a16:creationId xmlns:a16="http://schemas.microsoft.com/office/drawing/2014/main" id="{FBA47BC3-D955-86FE-AEB9-6815774EE5B9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621941" y="5328071"/>
            <a:ext cx="1219200" cy="1219200"/>
          </a:xfrm>
          <a:prstGeom prst="rect">
            <a:avLst/>
          </a:prstGeom>
        </p:spPr>
      </p:pic>
      <p:pic>
        <p:nvPicPr>
          <p:cNvPr id="285" name="Picture 284" descr="Eye, Blue 60 pictogram">
            <a:extLst>
              <a:ext uri="{FF2B5EF4-FFF2-40B4-BE49-F238E27FC236}">
                <a16:creationId xmlns:a16="http://schemas.microsoft.com/office/drawing/2014/main" id="{9EDFF77E-5D4C-B6E0-3170-15BACC5DE430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6671792" y="5328071"/>
            <a:ext cx="1219200" cy="1219200"/>
          </a:xfrm>
          <a:prstGeom prst="rect">
            <a:avLst/>
          </a:prstGeom>
        </p:spPr>
      </p:pic>
      <p:pic>
        <p:nvPicPr>
          <p:cNvPr id="287" name="Picture 286" descr="Progress, Blue 60 pictogram">
            <a:extLst>
              <a:ext uri="{FF2B5EF4-FFF2-40B4-BE49-F238E27FC236}">
                <a16:creationId xmlns:a16="http://schemas.microsoft.com/office/drawing/2014/main" id="{0E29280D-5430-7ECC-09F8-9B51159CC374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9718327" y="5328071"/>
            <a:ext cx="1219200" cy="1219200"/>
          </a:xfrm>
          <a:prstGeom prst="rect">
            <a:avLst/>
          </a:prstGeom>
        </p:spPr>
      </p:pic>
      <p:pic>
        <p:nvPicPr>
          <p:cNvPr id="289" name="Picture 288" descr="Agriculture, Blue 60 pictogram">
            <a:extLst>
              <a:ext uri="{FF2B5EF4-FFF2-40B4-BE49-F238E27FC236}">
                <a16:creationId xmlns:a16="http://schemas.microsoft.com/office/drawing/2014/main" id="{DCD816FA-0C94-4A8E-4386-355BCBB71B8F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12766225" y="5328071"/>
            <a:ext cx="1219200" cy="1219200"/>
          </a:xfrm>
          <a:prstGeom prst="rect">
            <a:avLst/>
          </a:prstGeom>
        </p:spPr>
      </p:pic>
      <p:pic>
        <p:nvPicPr>
          <p:cNvPr id="291" name="Picture 290" descr="Cargo crane, Blue 60 pictogram">
            <a:extLst>
              <a:ext uri="{FF2B5EF4-FFF2-40B4-BE49-F238E27FC236}">
                <a16:creationId xmlns:a16="http://schemas.microsoft.com/office/drawing/2014/main" id="{E3398305-C82E-5334-EF03-2A1F4858D6A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15813867" y="5328071"/>
            <a:ext cx="1219200" cy="1219200"/>
          </a:xfrm>
          <a:prstGeom prst="rect">
            <a:avLst/>
          </a:prstGeom>
        </p:spPr>
      </p:pic>
      <p:pic>
        <p:nvPicPr>
          <p:cNvPr id="293" name="Picture 292" descr="Farm 01, Blue 60 pictogram">
            <a:extLst>
              <a:ext uri="{FF2B5EF4-FFF2-40B4-BE49-F238E27FC236}">
                <a16:creationId xmlns:a16="http://schemas.microsoft.com/office/drawing/2014/main" id="{2C93C4E4-2756-3001-A9A2-63D48ED2E81F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18860261" y="5328071"/>
            <a:ext cx="1219200" cy="1219200"/>
          </a:xfrm>
          <a:prstGeom prst="rect">
            <a:avLst/>
          </a:prstGeom>
        </p:spPr>
      </p:pic>
      <p:pic>
        <p:nvPicPr>
          <p:cNvPr id="295" name="Picture 294" descr="Green energy, Blue 60 pictogram">
            <a:extLst>
              <a:ext uri="{FF2B5EF4-FFF2-40B4-BE49-F238E27FC236}">
                <a16:creationId xmlns:a16="http://schemas.microsoft.com/office/drawing/2014/main" id="{C5296C4F-0E83-9027-7413-99AB150E964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21911793" y="5328071"/>
            <a:ext cx="1219200" cy="1219200"/>
          </a:xfrm>
          <a:prstGeom prst="rect">
            <a:avLst/>
          </a:prstGeom>
        </p:spPr>
      </p:pic>
      <p:pic>
        <p:nvPicPr>
          <p:cNvPr id="142" name="Picture 141" descr="Insurance, Blue 60 pictogram">
            <a:extLst>
              <a:ext uri="{FF2B5EF4-FFF2-40B4-BE49-F238E27FC236}">
                <a16:creationId xmlns:a16="http://schemas.microsoft.com/office/drawing/2014/main" id="{5707225A-6FC8-E612-C52E-964B39AE8B6A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580544" y="8379696"/>
            <a:ext cx="1219200" cy="1219200"/>
          </a:xfrm>
          <a:prstGeom prst="rect">
            <a:avLst/>
          </a:prstGeom>
        </p:spPr>
      </p:pic>
      <p:pic>
        <p:nvPicPr>
          <p:cNvPr id="270" name="Picture 269" descr="Power, Blue 60 pictogram">
            <a:extLst>
              <a:ext uri="{FF2B5EF4-FFF2-40B4-BE49-F238E27FC236}">
                <a16:creationId xmlns:a16="http://schemas.microsoft.com/office/drawing/2014/main" id="{F2B7C185-F5D8-9423-7C63-475C05083D8C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3621941" y="8379696"/>
            <a:ext cx="1219200" cy="1219200"/>
          </a:xfrm>
          <a:prstGeom prst="rect">
            <a:avLst/>
          </a:prstGeom>
        </p:spPr>
      </p:pic>
      <p:pic>
        <p:nvPicPr>
          <p:cNvPr id="306" name="Picture 305" descr="Recycle, Blue 60 pictogram">
            <a:extLst>
              <a:ext uri="{FF2B5EF4-FFF2-40B4-BE49-F238E27FC236}">
                <a16:creationId xmlns:a16="http://schemas.microsoft.com/office/drawing/2014/main" id="{805ECC7D-A375-FB05-2B55-D45B575D2F62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6671792" y="8379696"/>
            <a:ext cx="1219200" cy="1219200"/>
          </a:xfrm>
          <a:prstGeom prst="rect">
            <a:avLst/>
          </a:prstGeom>
        </p:spPr>
      </p:pic>
      <p:pic>
        <p:nvPicPr>
          <p:cNvPr id="304" name="Picture 303" descr="Satellite, Blue 60 pictogram">
            <a:extLst>
              <a:ext uri="{FF2B5EF4-FFF2-40B4-BE49-F238E27FC236}">
                <a16:creationId xmlns:a16="http://schemas.microsoft.com/office/drawing/2014/main" id="{44D391B3-EAC5-1E94-483D-1A29858928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9718327" y="8379696"/>
            <a:ext cx="1219200" cy="1219200"/>
          </a:xfrm>
          <a:prstGeom prst="rect">
            <a:avLst/>
          </a:prstGeom>
        </p:spPr>
      </p:pic>
      <p:pic>
        <p:nvPicPr>
          <p:cNvPr id="302" name="Picture 301" descr="Satellite dish, Blue 60 pictogram">
            <a:extLst>
              <a:ext uri="{FF2B5EF4-FFF2-40B4-BE49-F238E27FC236}">
                <a16:creationId xmlns:a16="http://schemas.microsoft.com/office/drawing/2014/main" id="{709CE179-03A0-CBBC-7F1F-B184E085CA1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12766225" y="8379696"/>
            <a:ext cx="1219200" cy="1219200"/>
          </a:xfrm>
          <a:prstGeom prst="rect">
            <a:avLst/>
          </a:prstGeom>
        </p:spPr>
      </p:pic>
      <p:pic>
        <p:nvPicPr>
          <p:cNvPr id="300" name="Picture 299" descr="Solar panel, Blue 60 pictogram">
            <a:extLst>
              <a:ext uri="{FF2B5EF4-FFF2-40B4-BE49-F238E27FC236}">
                <a16:creationId xmlns:a16="http://schemas.microsoft.com/office/drawing/2014/main" id="{11F89061-7362-F5B1-6A8D-6EB3511674F7}"/>
              </a:ext>
            </a:extLst>
          </p:cNvPr>
          <p:cNvPicPr>
            <a:picLocks noChangeAspect="1"/>
          </p:cNvPicPr>
          <p:nvPr/>
        </p:nvPicPr>
        <p:blipFill>
          <a:blip r:embed="rId24"/>
          <a:srcRect/>
          <a:stretch/>
        </p:blipFill>
        <p:spPr>
          <a:xfrm>
            <a:off x="15813867" y="8379696"/>
            <a:ext cx="1219200" cy="1219200"/>
          </a:xfrm>
          <a:prstGeom prst="rect">
            <a:avLst/>
          </a:prstGeom>
        </p:spPr>
      </p:pic>
      <p:pic>
        <p:nvPicPr>
          <p:cNvPr id="299" name="Picture 298" descr="Sprout, Blue 60 pictogram">
            <a:extLst>
              <a:ext uri="{FF2B5EF4-FFF2-40B4-BE49-F238E27FC236}">
                <a16:creationId xmlns:a16="http://schemas.microsoft.com/office/drawing/2014/main" id="{DACF3855-BA03-000A-E49F-092921E90B96}"/>
              </a:ext>
            </a:extLst>
          </p:cNvPr>
          <p:cNvPicPr>
            <a:picLocks noChangeAspect="1"/>
          </p:cNvPicPr>
          <p:nvPr/>
        </p:nvPicPr>
        <p:blipFill>
          <a:blip r:embed="rId25"/>
          <a:srcRect/>
          <a:stretch/>
        </p:blipFill>
        <p:spPr>
          <a:xfrm>
            <a:off x="18860261" y="8379696"/>
            <a:ext cx="1219200" cy="1219200"/>
          </a:xfrm>
          <a:prstGeom prst="rect">
            <a:avLst/>
          </a:prstGeom>
        </p:spPr>
      </p:pic>
      <p:pic>
        <p:nvPicPr>
          <p:cNvPr id="297" name="Picture 296" descr="Steel, Blue 60 pictogram">
            <a:extLst>
              <a:ext uri="{FF2B5EF4-FFF2-40B4-BE49-F238E27FC236}">
                <a16:creationId xmlns:a16="http://schemas.microsoft.com/office/drawing/2014/main" id="{F2F6EEA8-51DE-72E3-BFC9-63EC7CBE290D}"/>
              </a:ext>
            </a:extLst>
          </p:cNvPr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>
            <a:off x="21911793" y="8379696"/>
            <a:ext cx="1219200" cy="1219200"/>
          </a:xfrm>
          <a:prstGeom prst="rect">
            <a:avLst/>
          </a:prstGeom>
        </p:spPr>
      </p:pic>
      <p:pic>
        <p:nvPicPr>
          <p:cNvPr id="143" name="Picture 142" descr="Sustainability, Blue 60 pictogram">
            <a:extLst>
              <a:ext uri="{FF2B5EF4-FFF2-40B4-BE49-F238E27FC236}">
                <a16:creationId xmlns:a16="http://schemas.microsoft.com/office/drawing/2014/main" id="{B8C5000E-0D3F-AB64-CE50-B52178191AAD}"/>
              </a:ext>
            </a:extLst>
          </p:cNvPr>
          <p:cNvPicPr>
            <a:picLocks noChangeAspect="1"/>
          </p:cNvPicPr>
          <p:nvPr/>
        </p:nvPicPr>
        <p:blipFill>
          <a:blip r:embed="rId27"/>
          <a:srcRect/>
          <a:stretch/>
        </p:blipFill>
        <p:spPr>
          <a:xfrm>
            <a:off x="580544" y="11430910"/>
            <a:ext cx="1219200" cy="1219200"/>
          </a:xfrm>
          <a:prstGeom prst="rect">
            <a:avLst/>
          </a:prstGeom>
        </p:spPr>
      </p:pic>
      <p:pic>
        <p:nvPicPr>
          <p:cNvPr id="277" name="Picture 276" descr="Telecom, Blue 60 pictogram">
            <a:extLst>
              <a:ext uri="{FF2B5EF4-FFF2-40B4-BE49-F238E27FC236}">
                <a16:creationId xmlns:a16="http://schemas.microsoft.com/office/drawing/2014/main" id="{EA2E31CA-E5FF-334C-F149-49FD636A3076}"/>
              </a:ext>
            </a:extLst>
          </p:cNvPr>
          <p:cNvPicPr>
            <a:picLocks noChangeAspect="1"/>
          </p:cNvPicPr>
          <p:nvPr/>
        </p:nvPicPr>
        <p:blipFill>
          <a:blip r:embed="rId28"/>
          <a:srcRect/>
          <a:stretch/>
        </p:blipFill>
        <p:spPr>
          <a:xfrm>
            <a:off x="3621941" y="11430910"/>
            <a:ext cx="1219200" cy="1219200"/>
          </a:xfrm>
          <a:prstGeom prst="rect">
            <a:avLst/>
          </a:prstGeom>
        </p:spPr>
      </p:pic>
      <p:pic>
        <p:nvPicPr>
          <p:cNvPr id="308" name="Picture 307" descr="Wind power, Blue 60 pictogram">
            <a:extLst>
              <a:ext uri="{FF2B5EF4-FFF2-40B4-BE49-F238E27FC236}">
                <a16:creationId xmlns:a16="http://schemas.microsoft.com/office/drawing/2014/main" id="{504E7D74-E2F7-99BA-2B22-71ADC7AD08F4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/>
          <a:stretch/>
        </p:blipFill>
        <p:spPr>
          <a:xfrm>
            <a:off x="6671792" y="11430910"/>
            <a:ext cx="1219200" cy="1219200"/>
          </a:xfrm>
          <a:prstGeom prst="rect">
            <a:avLst/>
          </a:prstGeom>
        </p:spPr>
      </p:pic>
      <p:pic>
        <p:nvPicPr>
          <p:cNvPr id="310" name="Picture 309" descr="Build, Blue 60 pictogram">
            <a:extLst>
              <a:ext uri="{FF2B5EF4-FFF2-40B4-BE49-F238E27FC236}">
                <a16:creationId xmlns:a16="http://schemas.microsoft.com/office/drawing/2014/main" id="{487FDDC0-7B92-623B-1D11-32DD48DC7F7E}"/>
              </a:ext>
            </a:extLst>
          </p:cNvPr>
          <p:cNvPicPr>
            <a:picLocks noChangeAspect="1"/>
          </p:cNvPicPr>
          <p:nvPr/>
        </p:nvPicPr>
        <p:blipFill>
          <a:blip r:embed="rId30"/>
          <a:srcRect/>
          <a:stretch/>
        </p:blipFill>
        <p:spPr>
          <a:xfrm>
            <a:off x="9718327" y="11430910"/>
            <a:ext cx="1219200" cy="1219200"/>
          </a:xfrm>
          <a:prstGeom prst="rect">
            <a:avLst/>
          </a:prstGeom>
        </p:spPr>
      </p:pic>
      <p:pic>
        <p:nvPicPr>
          <p:cNvPr id="312" name="Picture 311" descr="Connect, Blue 60 pictogram">
            <a:extLst>
              <a:ext uri="{FF2B5EF4-FFF2-40B4-BE49-F238E27FC236}">
                <a16:creationId xmlns:a16="http://schemas.microsoft.com/office/drawing/2014/main" id="{02EDD709-4973-5F54-726A-341F7EF79452}"/>
              </a:ext>
            </a:extLst>
          </p:cNvPr>
          <p:cNvPicPr>
            <a:picLocks noChangeAspect="1"/>
          </p:cNvPicPr>
          <p:nvPr/>
        </p:nvPicPr>
        <p:blipFill>
          <a:blip r:embed="rId31"/>
          <a:srcRect/>
          <a:stretch/>
        </p:blipFill>
        <p:spPr>
          <a:xfrm>
            <a:off x="12766225" y="11427010"/>
            <a:ext cx="1219200" cy="1219200"/>
          </a:xfrm>
          <a:prstGeom prst="rect">
            <a:avLst/>
          </a:prstGeom>
        </p:spPr>
      </p:pic>
      <p:pic>
        <p:nvPicPr>
          <p:cNvPr id="314" name="Picture 313" descr="Solve, Blue 60 pictogram">
            <a:extLst>
              <a:ext uri="{FF2B5EF4-FFF2-40B4-BE49-F238E27FC236}">
                <a16:creationId xmlns:a16="http://schemas.microsoft.com/office/drawing/2014/main" id="{EF6C8042-1C8D-D4C0-EB30-D400ED3978D4}"/>
              </a:ext>
            </a:extLst>
          </p:cNvPr>
          <p:cNvPicPr>
            <a:picLocks noChangeAspect="1"/>
          </p:cNvPicPr>
          <p:nvPr/>
        </p:nvPicPr>
        <p:blipFill>
          <a:blip r:embed="rId32"/>
          <a:srcRect/>
          <a:stretch/>
        </p:blipFill>
        <p:spPr>
          <a:xfrm>
            <a:off x="15813867" y="11427010"/>
            <a:ext cx="1219200" cy="1219200"/>
          </a:xfrm>
          <a:prstGeom prst="rect">
            <a:avLst/>
          </a:prstGeom>
        </p:spPr>
      </p:pic>
      <p:pic>
        <p:nvPicPr>
          <p:cNvPr id="316" name="Picture 315" descr="Transform 01, Blue 60 pictogram">
            <a:extLst>
              <a:ext uri="{FF2B5EF4-FFF2-40B4-BE49-F238E27FC236}">
                <a16:creationId xmlns:a16="http://schemas.microsoft.com/office/drawing/2014/main" id="{B7D33E0A-A6A7-B61C-26C4-CC6B7E986954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/>
          <a:stretch/>
        </p:blipFill>
        <p:spPr>
          <a:xfrm>
            <a:off x="18860261" y="11430910"/>
            <a:ext cx="1219200" cy="1219200"/>
          </a:xfrm>
          <a:prstGeom prst="rect">
            <a:avLst/>
          </a:prstGeom>
        </p:spPr>
      </p:pic>
      <p:pic>
        <p:nvPicPr>
          <p:cNvPr id="318" name="Picture 317" descr="Intelligence, Blue 60 pictogram">
            <a:extLst>
              <a:ext uri="{FF2B5EF4-FFF2-40B4-BE49-F238E27FC236}">
                <a16:creationId xmlns:a16="http://schemas.microsoft.com/office/drawing/2014/main" id="{D011E8CA-1005-F070-1074-047A1F71EBCD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/>
          <a:stretch/>
        </p:blipFill>
        <p:spPr>
          <a:xfrm>
            <a:off x="21911793" y="11430910"/>
            <a:ext cx="1219200" cy="1219200"/>
          </a:xfrm>
          <a:prstGeom prst="rect">
            <a:avLst/>
          </a:prstGeo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0107DD2D-995C-8C55-FDC3-731249E07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1499" y="1719072"/>
            <a:ext cx="23799085" cy="11429444"/>
            <a:chOff x="571499" y="1719072"/>
            <a:chExt cx="23799085" cy="11429444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6CC5F7E-A3C6-F668-A033-58B07771CF5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77850" y="4571219"/>
              <a:ext cx="23226713" cy="0"/>
            </a:xfrm>
            <a:prstGeom prst="line">
              <a:avLst/>
            </a:prstGeom>
            <a:ln w="12700">
              <a:solidFill>
                <a:srgbClr val="8D8D8D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F12F8F1-0045-BB8B-4D21-9C59C021ECA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77850" y="7620000"/>
              <a:ext cx="23226713" cy="0"/>
            </a:xfrm>
            <a:prstGeom prst="line">
              <a:avLst/>
            </a:prstGeom>
            <a:ln w="12700">
              <a:solidFill>
                <a:srgbClr val="8D8D8D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CD5DB2-C7EB-EF62-C267-54C5B7D9D98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77850" y="10667921"/>
              <a:ext cx="23226713" cy="0"/>
            </a:xfrm>
            <a:prstGeom prst="line">
              <a:avLst/>
            </a:prstGeom>
            <a:ln w="12700">
              <a:solidFill>
                <a:srgbClr val="8D8D8D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9" name="Title 1">
              <a:extLst>
                <a:ext uri="{FF2B5EF4-FFF2-40B4-BE49-F238E27FC236}">
                  <a16:creationId xmlns:a16="http://schemas.microsoft.com/office/drawing/2014/main" id="{33FF545B-A1E4-CA18-4224-5246D1A830DF}"/>
                </a:ext>
              </a:extLst>
            </p:cNvPr>
            <p:cNvSpPr txBox="1">
              <a:spLocks/>
            </p:cNvSpPr>
            <p:nvPr/>
          </p:nvSpPr>
          <p:spPr>
            <a:xfrm>
              <a:off x="571499" y="1719072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Finance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30" name="Title 1">
              <a:extLst>
                <a:ext uri="{FF2B5EF4-FFF2-40B4-BE49-F238E27FC236}">
                  <a16:creationId xmlns:a16="http://schemas.microsoft.com/office/drawing/2014/main" id="{6D27F51F-3475-4500-A814-E24160426771}"/>
                </a:ext>
              </a:extLst>
            </p:cNvPr>
            <p:cNvSpPr txBox="1">
              <a:spLocks/>
            </p:cNvSpPr>
            <p:nvPr/>
          </p:nvSpPr>
          <p:spPr>
            <a:xfrm>
              <a:off x="571499" y="3813175"/>
              <a:ext cx="1518483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Financial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gain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31" name="Title 1">
              <a:extLst>
                <a:ext uri="{FF2B5EF4-FFF2-40B4-BE49-F238E27FC236}">
                  <a16:creationId xmlns:a16="http://schemas.microsoft.com/office/drawing/2014/main" id="{C43CBC39-522A-A0A8-630A-8DA9DDE37E58}"/>
                </a:ext>
              </a:extLst>
            </p:cNvPr>
            <p:cNvSpPr txBox="1">
              <a:spLocks/>
            </p:cNvSpPr>
            <p:nvPr/>
          </p:nvSpPr>
          <p:spPr>
            <a:xfrm>
              <a:off x="577849" y="6858927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Bee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32" name="Title 1">
              <a:extLst>
                <a:ext uri="{FF2B5EF4-FFF2-40B4-BE49-F238E27FC236}">
                  <a16:creationId xmlns:a16="http://schemas.microsoft.com/office/drawing/2014/main" id="{89B03786-5E87-0716-3CA7-07E1181992D9}"/>
                </a:ext>
              </a:extLst>
            </p:cNvPr>
            <p:cNvSpPr txBox="1">
              <a:spLocks/>
            </p:cNvSpPr>
            <p:nvPr/>
          </p:nvSpPr>
          <p:spPr>
            <a:xfrm>
              <a:off x="577849" y="9906384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Insurance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33" name="Title 1">
              <a:extLst>
                <a:ext uri="{FF2B5EF4-FFF2-40B4-BE49-F238E27FC236}">
                  <a16:creationId xmlns:a16="http://schemas.microsoft.com/office/drawing/2014/main" id="{C899FDC8-3264-519B-8F2C-7EA153D44211}"/>
                </a:ext>
              </a:extLst>
            </p:cNvPr>
            <p:cNvSpPr txBox="1">
              <a:spLocks/>
            </p:cNvSpPr>
            <p:nvPr/>
          </p:nvSpPr>
          <p:spPr>
            <a:xfrm>
              <a:off x="577849" y="12961191"/>
              <a:ext cx="2517776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Sustainability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36" name="Title 1">
              <a:extLst>
                <a:ext uri="{FF2B5EF4-FFF2-40B4-BE49-F238E27FC236}">
                  <a16:creationId xmlns:a16="http://schemas.microsoft.com/office/drawing/2014/main" id="{D7FA185C-81EA-E46A-273A-DEFD6DC78B77}"/>
                </a:ext>
              </a:extLst>
            </p:cNvPr>
            <p:cNvSpPr txBox="1">
              <a:spLocks/>
            </p:cNvSpPr>
            <p:nvPr/>
          </p:nvSpPr>
          <p:spPr>
            <a:xfrm>
              <a:off x="3611962" y="3816229"/>
              <a:ext cx="1768930" cy="18121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Global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currency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44" name="Title 1">
              <a:extLst>
                <a:ext uri="{FF2B5EF4-FFF2-40B4-BE49-F238E27FC236}">
                  <a16:creationId xmlns:a16="http://schemas.microsoft.com/office/drawing/2014/main" id="{2D0E607B-F04D-73F3-1B9A-9C4CBF566700}"/>
                </a:ext>
              </a:extLst>
            </p:cNvPr>
            <p:cNvSpPr txBox="1">
              <a:spLocks/>
            </p:cNvSpPr>
            <p:nvPr/>
          </p:nvSpPr>
          <p:spPr>
            <a:xfrm>
              <a:off x="6668036" y="3816229"/>
              <a:ext cx="1768929" cy="18732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Global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finance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sterling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45" name="Title 1">
              <a:extLst>
                <a:ext uri="{FF2B5EF4-FFF2-40B4-BE49-F238E27FC236}">
                  <a16:creationId xmlns:a16="http://schemas.microsoft.com/office/drawing/2014/main" id="{D5D47816-4EE7-364E-6653-BBA02322122E}"/>
                </a:ext>
              </a:extLst>
            </p:cNvPr>
            <p:cNvSpPr txBox="1">
              <a:spLocks/>
            </p:cNvSpPr>
            <p:nvPr/>
          </p:nvSpPr>
          <p:spPr>
            <a:xfrm>
              <a:off x="9716379" y="3816229"/>
              <a:ext cx="1902533" cy="18427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Justice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46" name="Title 1">
              <a:extLst>
                <a:ext uri="{FF2B5EF4-FFF2-40B4-BE49-F238E27FC236}">
                  <a16:creationId xmlns:a16="http://schemas.microsoft.com/office/drawing/2014/main" id="{3B336288-EAF3-1203-B8B0-45DA7A458E58}"/>
                </a:ext>
              </a:extLst>
            </p:cNvPr>
            <p:cNvSpPr txBox="1">
              <a:spLocks/>
            </p:cNvSpPr>
            <p:nvPr/>
          </p:nvSpPr>
          <p:spPr>
            <a:xfrm>
              <a:off x="12762994" y="3816228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Doctor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47" name="Title 1">
              <a:extLst>
                <a:ext uri="{FF2B5EF4-FFF2-40B4-BE49-F238E27FC236}">
                  <a16:creationId xmlns:a16="http://schemas.microsoft.com/office/drawing/2014/main" id="{9E0CA177-086F-0849-E852-B4541396DF3B}"/>
                </a:ext>
              </a:extLst>
            </p:cNvPr>
            <p:cNvSpPr txBox="1">
              <a:spLocks/>
            </p:cNvSpPr>
            <p:nvPr/>
          </p:nvSpPr>
          <p:spPr>
            <a:xfrm>
              <a:off x="15810796" y="3816228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Heart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health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48" name="Title 1">
              <a:extLst>
                <a:ext uri="{FF2B5EF4-FFF2-40B4-BE49-F238E27FC236}">
                  <a16:creationId xmlns:a16="http://schemas.microsoft.com/office/drawing/2014/main" id="{0B0AE037-92D7-160A-3421-CE941B15867C}"/>
                </a:ext>
              </a:extLst>
            </p:cNvPr>
            <p:cNvSpPr txBox="1">
              <a:spLocks/>
            </p:cNvSpPr>
            <p:nvPr/>
          </p:nvSpPr>
          <p:spPr>
            <a:xfrm>
              <a:off x="18858790" y="3816228"/>
              <a:ext cx="2055812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Social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work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01</a:t>
              </a:r>
            </a:p>
          </p:txBody>
        </p:sp>
        <p:sp>
          <p:nvSpPr>
            <p:cNvPr id="149" name="Title 1">
              <a:extLst>
                <a:ext uri="{FF2B5EF4-FFF2-40B4-BE49-F238E27FC236}">
                  <a16:creationId xmlns:a16="http://schemas.microsoft.com/office/drawing/2014/main" id="{510BE3D0-F177-948A-DCB1-4AF5BE605CE2}"/>
                </a:ext>
              </a:extLst>
            </p:cNvPr>
            <p:cNvSpPr txBox="1">
              <a:spLocks/>
            </p:cNvSpPr>
            <p:nvPr/>
          </p:nvSpPr>
          <p:spPr>
            <a:xfrm>
              <a:off x="21906783" y="3813176"/>
              <a:ext cx="1897779" cy="18427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Home front</a:t>
              </a:r>
            </a:p>
          </p:txBody>
        </p:sp>
        <p:sp>
          <p:nvSpPr>
            <p:cNvPr id="150" name="Title 1">
              <a:extLst>
                <a:ext uri="{FF2B5EF4-FFF2-40B4-BE49-F238E27FC236}">
                  <a16:creationId xmlns:a16="http://schemas.microsoft.com/office/drawing/2014/main" id="{72A25595-1CC7-09C1-9B34-A22D9B28F80E}"/>
                </a:ext>
              </a:extLst>
            </p:cNvPr>
            <p:cNvSpPr txBox="1">
              <a:spLocks/>
            </p:cNvSpPr>
            <p:nvPr/>
          </p:nvSpPr>
          <p:spPr>
            <a:xfrm>
              <a:off x="3620922" y="6854531"/>
              <a:ext cx="1903300" cy="18732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Enterprise design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thinking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02</a:t>
              </a:r>
            </a:p>
          </p:txBody>
        </p:sp>
        <p:sp>
          <p:nvSpPr>
            <p:cNvPr id="151" name="Title 1">
              <a:extLst>
                <a:ext uri="{FF2B5EF4-FFF2-40B4-BE49-F238E27FC236}">
                  <a16:creationId xmlns:a16="http://schemas.microsoft.com/office/drawing/2014/main" id="{4EEC1226-E498-C508-CA7A-54E61917CEC6}"/>
                </a:ext>
              </a:extLst>
            </p:cNvPr>
            <p:cNvSpPr txBox="1">
              <a:spLocks/>
            </p:cNvSpPr>
            <p:nvPr/>
          </p:nvSpPr>
          <p:spPr>
            <a:xfrm>
              <a:off x="3620921" y="9906384"/>
              <a:ext cx="167481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Power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52" name="Title 1">
              <a:extLst>
                <a:ext uri="{FF2B5EF4-FFF2-40B4-BE49-F238E27FC236}">
                  <a16:creationId xmlns:a16="http://schemas.microsoft.com/office/drawing/2014/main" id="{1795F118-7557-C6E9-9393-0701DB90EEBD}"/>
                </a:ext>
              </a:extLst>
            </p:cNvPr>
            <p:cNvSpPr txBox="1">
              <a:spLocks/>
            </p:cNvSpPr>
            <p:nvPr/>
          </p:nvSpPr>
          <p:spPr>
            <a:xfrm>
              <a:off x="15821340" y="9906384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Solar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panel</a:t>
              </a:r>
            </a:p>
          </p:txBody>
        </p:sp>
        <p:sp>
          <p:nvSpPr>
            <p:cNvPr id="153" name="Title 1">
              <a:extLst>
                <a:ext uri="{FF2B5EF4-FFF2-40B4-BE49-F238E27FC236}">
                  <a16:creationId xmlns:a16="http://schemas.microsoft.com/office/drawing/2014/main" id="{BB3BB180-DC9F-CB4B-1B0A-CE6F484F2A2A}"/>
                </a:ext>
              </a:extLst>
            </p:cNvPr>
            <p:cNvSpPr txBox="1">
              <a:spLocks/>
            </p:cNvSpPr>
            <p:nvPr/>
          </p:nvSpPr>
          <p:spPr>
            <a:xfrm>
              <a:off x="3620922" y="12957291"/>
              <a:ext cx="205720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Telecom</a:t>
              </a:r>
            </a:p>
          </p:txBody>
        </p:sp>
        <p:sp>
          <p:nvSpPr>
            <p:cNvPr id="154" name="Title 1">
              <a:extLst>
                <a:ext uri="{FF2B5EF4-FFF2-40B4-BE49-F238E27FC236}">
                  <a16:creationId xmlns:a16="http://schemas.microsoft.com/office/drawing/2014/main" id="{C3C3EA34-CF2E-6029-5363-69FC03AECA6F}"/>
                </a:ext>
              </a:extLst>
            </p:cNvPr>
            <p:cNvSpPr txBox="1">
              <a:spLocks/>
            </p:cNvSpPr>
            <p:nvPr/>
          </p:nvSpPr>
          <p:spPr>
            <a:xfrm>
              <a:off x="6668037" y="6854531"/>
              <a:ext cx="1903300" cy="18732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Eye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55" name="Title 1">
              <a:extLst>
                <a:ext uri="{FF2B5EF4-FFF2-40B4-BE49-F238E27FC236}">
                  <a16:creationId xmlns:a16="http://schemas.microsoft.com/office/drawing/2014/main" id="{9C0584A7-3982-C7A0-8907-EDA0016EB9B5}"/>
                </a:ext>
              </a:extLst>
            </p:cNvPr>
            <p:cNvSpPr txBox="1">
              <a:spLocks/>
            </p:cNvSpPr>
            <p:nvPr/>
          </p:nvSpPr>
          <p:spPr>
            <a:xfrm>
              <a:off x="9715152" y="6854530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Progress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56" name="Title 1">
              <a:extLst>
                <a:ext uri="{FF2B5EF4-FFF2-40B4-BE49-F238E27FC236}">
                  <a16:creationId xmlns:a16="http://schemas.microsoft.com/office/drawing/2014/main" id="{6D6F3531-FF2B-1B4E-C5BC-B07FFAB31AC9}"/>
                </a:ext>
              </a:extLst>
            </p:cNvPr>
            <p:cNvSpPr txBox="1">
              <a:spLocks/>
            </p:cNvSpPr>
            <p:nvPr/>
          </p:nvSpPr>
          <p:spPr>
            <a:xfrm>
              <a:off x="12763581" y="6854530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Agriculture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57" name="Title 1">
              <a:extLst>
                <a:ext uri="{FF2B5EF4-FFF2-40B4-BE49-F238E27FC236}">
                  <a16:creationId xmlns:a16="http://schemas.microsoft.com/office/drawing/2014/main" id="{30527A31-8FE9-E089-D8DB-335F5D44FEC5}"/>
                </a:ext>
              </a:extLst>
            </p:cNvPr>
            <p:cNvSpPr txBox="1">
              <a:spLocks/>
            </p:cNvSpPr>
            <p:nvPr/>
          </p:nvSpPr>
          <p:spPr>
            <a:xfrm>
              <a:off x="15812792" y="6854531"/>
              <a:ext cx="1903707" cy="18732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Cargo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crane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58" name="Title 1">
              <a:extLst>
                <a:ext uri="{FF2B5EF4-FFF2-40B4-BE49-F238E27FC236}">
                  <a16:creationId xmlns:a16="http://schemas.microsoft.com/office/drawing/2014/main" id="{FB438834-DAE6-F56D-B6E8-F3FE3F0CDA10}"/>
                </a:ext>
              </a:extLst>
            </p:cNvPr>
            <p:cNvSpPr txBox="1">
              <a:spLocks/>
            </p:cNvSpPr>
            <p:nvPr/>
          </p:nvSpPr>
          <p:spPr>
            <a:xfrm>
              <a:off x="18860314" y="6854530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Farm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01</a:t>
              </a:r>
            </a:p>
          </p:txBody>
        </p:sp>
        <p:sp>
          <p:nvSpPr>
            <p:cNvPr id="160" name="Title 1">
              <a:extLst>
                <a:ext uri="{FF2B5EF4-FFF2-40B4-BE49-F238E27FC236}">
                  <a16:creationId xmlns:a16="http://schemas.microsoft.com/office/drawing/2014/main" id="{88C38EC2-5D6F-A9FC-1B51-194501CED2B1}"/>
                </a:ext>
              </a:extLst>
            </p:cNvPr>
            <p:cNvSpPr txBox="1">
              <a:spLocks/>
            </p:cNvSpPr>
            <p:nvPr/>
          </p:nvSpPr>
          <p:spPr>
            <a:xfrm>
              <a:off x="21907645" y="6854530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Green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energy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61" name="Title 1">
              <a:extLst>
                <a:ext uri="{FF2B5EF4-FFF2-40B4-BE49-F238E27FC236}">
                  <a16:creationId xmlns:a16="http://schemas.microsoft.com/office/drawing/2014/main" id="{6F8F5379-E38F-FA09-2980-9B7A7F94CCEE}"/>
                </a:ext>
              </a:extLst>
            </p:cNvPr>
            <p:cNvSpPr txBox="1">
              <a:spLocks/>
            </p:cNvSpPr>
            <p:nvPr/>
          </p:nvSpPr>
          <p:spPr>
            <a:xfrm>
              <a:off x="21907644" y="9906385"/>
              <a:ext cx="1674811" cy="1873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Steel</a:t>
              </a:r>
            </a:p>
          </p:txBody>
        </p:sp>
        <p:sp>
          <p:nvSpPr>
            <p:cNvPr id="162" name="Title 1">
              <a:extLst>
                <a:ext uri="{FF2B5EF4-FFF2-40B4-BE49-F238E27FC236}">
                  <a16:creationId xmlns:a16="http://schemas.microsoft.com/office/drawing/2014/main" id="{C70A90EF-9CE4-CD25-BA45-827A916CCCA7}"/>
                </a:ext>
              </a:extLst>
            </p:cNvPr>
            <p:cNvSpPr txBox="1">
              <a:spLocks/>
            </p:cNvSpPr>
            <p:nvPr/>
          </p:nvSpPr>
          <p:spPr>
            <a:xfrm>
              <a:off x="18862902" y="9906385"/>
              <a:ext cx="2055812" cy="18732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Sprout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63" name="Title 1">
              <a:extLst>
                <a:ext uri="{FF2B5EF4-FFF2-40B4-BE49-F238E27FC236}">
                  <a16:creationId xmlns:a16="http://schemas.microsoft.com/office/drawing/2014/main" id="{073AF0D9-AC16-9B19-D529-E7AD8635F07F}"/>
                </a:ext>
              </a:extLst>
            </p:cNvPr>
            <p:cNvSpPr txBox="1">
              <a:spLocks/>
            </p:cNvSpPr>
            <p:nvPr/>
          </p:nvSpPr>
          <p:spPr>
            <a:xfrm>
              <a:off x="12762993" y="9906385"/>
              <a:ext cx="2467481" cy="18732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Satellite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dish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64" name="Title 1">
              <a:extLst>
                <a:ext uri="{FF2B5EF4-FFF2-40B4-BE49-F238E27FC236}">
                  <a16:creationId xmlns:a16="http://schemas.microsoft.com/office/drawing/2014/main" id="{145EBD23-A203-ADC5-7B8B-EA55C503371D}"/>
                </a:ext>
              </a:extLst>
            </p:cNvPr>
            <p:cNvSpPr txBox="1">
              <a:spLocks/>
            </p:cNvSpPr>
            <p:nvPr/>
          </p:nvSpPr>
          <p:spPr>
            <a:xfrm>
              <a:off x="9715820" y="9906384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Satellite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65" name="Title 1">
              <a:extLst>
                <a:ext uri="{FF2B5EF4-FFF2-40B4-BE49-F238E27FC236}">
                  <a16:creationId xmlns:a16="http://schemas.microsoft.com/office/drawing/2014/main" id="{A76421E1-9208-2854-DDA3-742A0D378885}"/>
                </a:ext>
              </a:extLst>
            </p:cNvPr>
            <p:cNvSpPr txBox="1">
              <a:spLocks/>
            </p:cNvSpPr>
            <p:nvPr/>
          </p:nvSpPr>
          <p:spPr>
            <a:xfrm>
              <a:off x="6667081" y="9906385"/>
              <a:ext cx="1811785" cy="17682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Recycle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66" name="Title 1">
              <a:extLst>
                <a:ext uri="{FF2B5EF4-FFF2-40B4-BE49-F238E27FC236}">
                  <a16:creationId xmlns:a16="http://schemas.microsoft.com/office/drawing/2014/main" id="{300D47D7-D295-F3E0-4A58-07B0763479CC}"/>
                </a:ext>
              </a:extLst>
            </p:cNvPr>
            <p:cNvSpPr txBox="1">
              <a:spLocks/>
            </p:cNvSpPr>
            <p:nvPr/>
          </p:nvSpPr>
          <p:spPr>
            <a:xfrm>
              <a:off x="6666547" y="12957291"/>
              <a:ext cx="1812319" cy="19119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Wind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power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68" name="Title 1">
              <a:extLst>
                <a:ext uri="{FF2B5EF4-FFF2-40B4-BE49-F238E27FC236}">
                  <a16:creationId xmlns:a16="http://schemas.microsoft.com/office/drawing/2014/main" id="{90E6DB92-282C-1D61-EFE4-9366B42BFBC4}"/>
                </a:ext>
              </a:extLst>
            </p:cNvPr>
            <p:cNvSpPr txBox="1">
              <a:spLocks/>
            </p:cNvSpPr>
            <p:nvPr/>
          </p:nvSpPr>
          <p:spPr>
            <a:xfrm>
              <a:off x="9715603" y="12957291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Build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69" name="Title 1">
              <a:extLst>
                <a:ext uri="{FF2B5EF4-FFF2-40B4-BE49-F238E27FC236}">
                  <a16:creationId xmlns:a16="http://schemas.microsoft.com/office/drawing/2014/main" id="{CB699F07-43A6-50F1-C814-85273F673AD5}"/>
                </a:ext>
              </a:extLst>
            </p:cNvPr>
            <p:cNvSpPr txBox="1">
              <a:spLocks/>
            </p:cNvSpPr>
            <p:nvPr/>
          </p:nvSpPr>
          <p:spPr>
            <a:xfrm>
              <a:off x="12766099" y="12957291"/>
              <a:ext cx="1809958" cy="17609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Connect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70" name="Title 1">
              <a:extLst>
                <a:ext uri="{FF2B5EF4-FFF2-40B4-BE49-F238E27FC236}">
                  <a16:creationId xmlns:a16="http://schemas.microsoft.com/office/drawing/2014/main" id="{08A21837-036A-9E4E-D6DD-53A9D20C5B7B}"/>
                </a:ext>
              </a:extLst>
            </p:cNvPr>
            <p:cNvSpPr txBox="1">
              <a:spLocks/>
            </p:cNvSpPr>
            <p:nvPr/>
          </p:nvSpPr>
          <p:spPr>
            <a:xfrm>
              <a:off x="15812793" y="12957291"/>
              <a:ext cx="1906715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Solve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71" name="Title 1">
              <a:extLst>
                <a:ext uri="{FF2B5EF4-FFF2-40B4-BE49-F238E27FC236}">
                  <a16:creationId xmlns:a16="http://schemas.microsoft.com/office/drawing/2014/main" id="{CC034DDF-6160-904C-6F3A-3809E58D4113}"/>
                </a:ext>
              </a:extLst>
            </p:cNvPr>
            <p:cNvSpPr txBox="1">
              <a:spLocks/>
            </p:cNvSpPr>
            <p:nvPr/>
          </p:nvSpPr>
          <p:spPr>
            <a:xfrm>
              <a:off x="18860313" y="12957291"/>
              <a:ext cx="1655071" cy="1911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Transform</a:t>
              </a:r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 01</a:t>
              </a:r>
            </a:p>
          </p:txBody>
        </p:sp>
        <p:sp>
          <p:nvSpPr>
            <p:cNvPr id="172" name="Title 1">
              <a:extLst>
                <a:ext uri="{FF2B5EF4-FFF2-40B4-BE49-F238E27FC236}">
                  <a16:creationId xmlns:a16="http://schemas.microsoft.com/office/drawing/2014/main" id="{7BE91B9F-C551-9427-A62E-FAFAE852B03B}"/>
                </a:ext>
              </a:extLst>
            </p:cNvPr>
            <p:cNvSpPr txBox="1">
              <a:spLocks/>
            </p:cNvSpPr>
            <p:nvPr/>
          </p:nvSpPr>
          <p:spPr>
            <a:xfrm>
              <a:off x="21904469" y="12957291"/>
              <a:ext cx="1482648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dirty="0" err="1">
                  <a:solidFill>
                    <a:srgbClr val="6F6F6F"/>
                  </a:solidFill>
                  <a:effectLst/>
                  <a:latin typeface="IBM Plex Sans" panose="020B0503050203000203" pitchFamily="34" charset="0"/>
                </a:rPr>
                <a:t>Intelligence</a:t>
              </a:r>
              <a:endParaRPr lang="sk-SK" sz="1400" dirty="0">
                <a:solidFill>
                  <a:srgbClr val="6F6F6F"/>
                </a:solidFill>
                <a:effectLst/>
                <a:latin typeface="IBM Plex Sans" panose="020B0503050203000203" pitchFamily="34" charset="0"/>
              </a:endParaRPr>
            </a:p>
          </p:txBody>
        </p:sp>
        <p:sp>
          <p:nvSpPr>
            <p:cNvPr id="173" name="Title 1">
              <a:extLst>
                <a:ext uri="{FF2B5EF4-FFF2-40B4-BE49-F238E27FC236}">
                  <a16:creationId xmlns:a16="http://schemas.microsoft.com/office/drawing/2014/main" id="{50CE1422-13C5-666D-462F-F6472A37ACF5}"/>
                </a:ext>
              </a:extLst>
            </p:cNvPr>
            <p:cNvSpPr txBox="1">
              <a:spLocks/>
            </p:cNvSpPr>
            <p:nvPr/>
          </p:nvSpPr>
          <p:spPr>
            <a:xfrm>
              <a:off x="9715603" y="10860539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Internet of </a:t>
              </a:r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Things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75" name="Title 1">
              <a:extLst>
                <a:ext uri="{FF2B5EF4-FFF2-40B4-BE49-F238E27FC236}">
                  <a16:creationId xmlns:a16="http://schemas.microsoft.com/office/drawing/2014/main" id="{F4220D59-077E-D78F-9708-F4FFFA363F7B}"/>
                </a:ext>
              </a:extLst>
            </p:cNvPr>
            <p:cNvSpPr txBox="1">
              <a:spLocks/>
            </p:cNvSpPr>
            <p:nvPr/>
          </p:nvSpPr>
          <p:spPr>
            <a:xfrm>
              <a:off x="9716379" y="1719072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Government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76" name="Title 1">
              <a:extLst>
                <a:ext uri="{FF2B5EF4-FFF2-40B4-BE49-F238E27FC236}">
                  <a16:creationId xmlns:a16="http://schemas.microsoft.com/office/drawing/2014/main" id="{D5CE6FA7-90A6-A304-6188-222825D64D6F}"/>
                </a:ext>
              </a:extLst>
            </p:cNvPr>
            <p:cNvSpPr txBox="1">
              <a:spLocks/>
            </p:cNvSpPr>
            <p:nvPr/>
          </p:nvSpPr>
          <p:spPr>
            <a:xfrm>
              <a:off x="21906783" y="1719072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Home</a:t>
              </a:r>
            </a:p>
          </p:txBody>
        </p:sp>
        <p:sp>
          <p:nvSpPr>
            <p:cNvPr id="177" name="Title 1">
              <a:extLst>
                <a:ext uri="{FF2B5EF4-FFF2-40B4-BE49-F238E27FC236}">
                  <a16:creationId xmlns:a16="http://schemas.microsoft.com/office/drawing/2014/main" id="{843900D0-656F-1A59-9DE4-7EA944123E8D}"/>
                </a:ext>
              </a:extLst>
            </p:cNvPr>
            <p:cNvSpPr txBox="1">
              <a:spLocks/>
            </p:cNvSpPr>
            <p:nvPr/>
          </p:nvSpPr>
          <p:spPr>
            <a:xfrm>
              <a:off x="577849" y="4756650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IBM</a:t>
              </a:r>
            </a:p>
          </p:txBody>
        </p:sp>
        <p:sp>
          <p:nvSpPr>
            <p:cNvPr id="178" name="Title 1">
              <a:extLst>
                <a:ext uri="{FF2B5EF4-FFF2-40B4-BE49-F238E27FC236}">
                  <a16:creationId xmlns:a16="http://schemas.microsoft.com/office/drawing/2014/main" id="{94E643E6-5175-2B02-3B65-B2E6B27FF7A8}"/>
                </a:ext>
              </a:extLst>
            </p:cNvPr>
            <p:cNvSpPr txBox="1">
              <a:spLocks/>
            </p:cNvSpPr>
            <p:nvPr/>
          </p:nvSpPr>
          <p:spPr>
            <a:xfrm>
              <a:off x="21906783" y="10860539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Learning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79" name="Title 1">
              <a:extLst>
                <a:ext uri="{FF2B5EF4-FFF2-40B4-BE49-F238E27FC236}">
                  <a16:creationId xmlns:a16="http://schemas.microsoft.com/office/drawing/2014/main" id="{5A88C3D9-455C-511B-FE7A-A7453FEB261E}"/>
                </a:ext>
              </a:extLst>
            </p:cNvPr>
            <p:cNvSpPr txBox="1">
              <a:spLocks/>
            </p:cNvSpPr>
            <p:nvPr/>
          </p:nvSpPr>
          <p:spPr>
            <a:xfrm>
              <a:off x="12762994" y="1719072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 err="1">
                  <a:solidFill>
                    <a:srgbClr val="6F6F6F"/>
                  </a:solidFill>
                  <a:latin typeface="IBM Plex Sans" panose="020B0503050203000203" pitchFamily="34" charset="0"/>
                </a:rPr>
                <a:t>Healthcare</a:t>
              </a:r>
              <a:endParaRPr lang="sk-SK" sz="1400" kern="0" dirty="0">
                <a:solidFill>
                  <a:srgbClr val="6F6F6F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180" name="Title 1">
              <a:extLst>
                <a:ext uri="{FF2B5EF4-FFF2-40B4-BE49-F238E27FC236}">
                  <a16:creationId xmlns:a16="http://schemas.microsoft.com/office/drawing/2014/main" id="{B05086D5-72ED-8045-7875-6C3A00279B5A}"/>
                </a:ext>
              </a:extLst>
            </p:cNvPr>
            <p:cNvSpPr txBox="1">
              <a:spLocks/>
            </p:cNvSpPr>
            <p:nvPr/>
          </p:nvSpPr>
          <p:spPr>
            <a:xfrm>
              <a:off x="12763581" y="4756650"/>
              <a:ext cx="2463801" cy="1873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b="0" i="0" u="none" strike="noStrike" cap="none" spc="0" baseline="0">
                  <a:solidFill>
                    <a:schemeClr val="tx2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r>
                <a: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rPr>
                <a:t>Industry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0AE91D-B722-A7DF-164E-AAA36AFED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sk-SK" smtClean="0"/>
              <a:pPr/>
              <a:t>62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97502179"/>
      </p:ext>
    </p:ext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1C98D-94A9-A2E6-CB8A-310FF214C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Pictograms</a:t>
            </a:r>
            <a:r>
              <a:rPr lang="sk-SK" dirty="0"/>
              <a:t>—</a:t>
            </a:r>
            <a:r>
              <a:rPr lang="sk-SK" dirty="0" err="1"/>
              <a:t>Blue</a:t>
            </a:r>
            <a:r>
              <a:rPr lang="sk-SK" dirty="0"/>
              <a:t> 60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49840B-D8E6-2414-773E-0FE862536B6E}"/>
              </a:ext>
            </a:extLst>
          </p:cNvPr>
          <p:cNvSpPr txBox="1">
            <a:spLocks/>
          </p:cNvSpPr>
          <p:nvPr/>
        </p:nvSpPr>
        <p:spPr>
          <a:xfrm>
            <a:off x="6669088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shown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here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are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taken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directly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b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</a:b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from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library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,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but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some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can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convey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multiple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concepts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Don't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let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limit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how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you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use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</a:t>
            </a:r>
            <a:endParaRPr lang="sk-SK" sz="1400" kern="0" dirty="0">
              <a:latin typeface="IBM Plex Sans" panose="020B0503050203000203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6292B1A-99FD-3E68-5D0D-C145989E3A47}"/>
              </a:ext>
            </a:extLst>
          </p:cNvPr>
          <p:cNvSpPr txBox="1">
            <a:spLocks/>
          </p:cNvSpPr>
          <p:nvPr/>
        </p:nvSpPr>
        <p:spPr>
          <a:xfrm>
            <a:off x="12766225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Find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further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guidance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and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additional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in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endParaRPr lang="sk-SK" sz="1400" dirty="0">
              <a:solidFill>
                <a:srgbClr val="1D1C1D"/>
              </a:solidFill>
              <a:effectLst/>
              <a:latin typeface="IBM Plex Sans" panose="020B0503050203000203" pitchFamily="34" charset="0"/>
            </a:endParaRPr>
          </a:p>
          <a:p>
            <a:pPr>
              <a:lnSpc>
                <a:spcPct val="120000"/>
              </a:lnSpc>
            </a:pP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  <a:hlinkClick r:id="rId2"/>
              </a:rPr>
              <a:t>IBM Design Language Pictogram library</a:t>
            </a:r>
            <a:br>
              <a:rPr lang="sk-SK" sz="1400" dirty="0">
                <a:latin typeface="IBM Plex Sans" panose="020B0503050203000203" pitchFamily="34" charset="0"/>
              </a:rPr>
            </a:br>
            <a:endParaRPr lang="sk-SK" sz="1400" kern="0" dirty="0">
              <a:latin typeface="IBM Plex Sans" panose="020B0503050203000203" pitchFamily="34" charset="0"/>
            </a:endParaRPr>
          </a:p>
        </p:txBody>
      </p:sp>
      <p:pic>
        <p:nvPicPr>
          <p:cNvPr id="140" name="Picture 139" descr="Machine learning 06, Blue 60 pictogram">
            <a:extLst>
              <a:ext uri="{FF2B5EF4-FFF2-40B4-BE49-F238E27FC236}">
                <a16:creationId xmlns:a16="http://schemas.microsoft.com/office/drawing/2014/main" id="{9F1B8763-4F72-40FC-524E-04E4A071CC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0544" y="2282894"/>
            <a:ext cx="1219200" cy="1219200"/>
          </a:xfrm>
          <a:prstGeom prst="rect">
            <a:avLst/>
          </a:prstGeom>
        </p:spPr>
      </p:pic>
      <p:pic>
        <p:nvPicPr>
          <p:cNvPr id="167" name="Picture 166" descr="Coronavirus, Blue 60 pictogram">
            <a:extLst>
              <a:ext uri="{FF2B5EF4-FFF2-40B4-BE49-F238E27FC236}">
                <a16:creationId xmlns:a16="http://schemas.microsoft.com/office/drawing/2014/main" id="{2DDB3462-C1E1-A302-5AD4-76493662BC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21941" y="2285947"/>
            <a:ext cx="1219200" cy="1219200"/>
          </a:xfrm>
          <a:prstGeom prst="rect">
            <a:avLst/>
          </a:prstGeom>
        </p:spPr>
      </p:pic>
      <p:pic>
        <p:nvPicPr>
          <p:cNvPr id="181" name="Picture 180" descr="Magnify, Blue 60 pictogram">
            <a:extLst>
              <a:ext uri="{FF2B5EF4-FFF2-40B4-BE49-F238E27FC236}">
                <a16:creationId xmlns:a16="http://schemas.microsoft.com/office/drawing/2014/main" id="{CE888F21-C9FA-2381-B25E-98CBF3AC986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671792" y="2285947"/>
            <a:ext cx="1219200" cy="1219200"/>
          </a:xfrm>
          <a:prstGeom prst="rect">
            <a:avLst/>
          </a:prstGeom>
        </p:spPr>
      </p:pic>
      <p:pic>
        <p:nvPicPr>
          <p:cNvPr id="188" name="Picture 187" descr="Microscope, Blue 60 pictogram">
            <a:extLst>
              <a:ext uri="{FF2B5EF4-FFF2-40B4-BE49-F238E27FC236}">
                <a16:creationId xmlns:a16="http://schemas.microsoft.com/office/drawing/2014/main" id="{3CF81B3A-5D31-81C7-37B4-91F9666302C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18327" y="2285947"/>
            <a:ext cx="1219200" cy="1219200"/>
          </a:xfrm>
          <a:prstGeom prst="rect">
            <a:avLst/>
          </a:prstGeom>
        </p:spPr>
      </p:pic>
      <p:pic>
        <p:nvPicPr>
          <p:cNvPr id="190" name="Picture 189" descr="Café, Blue 60 pictogram">
            <a:extLst>
              <a:ext uri="{FF2B5EF4-FFF2-40B4-BE49-F238E27FC236}">
                <a16:creationId xmlns:a16="http://schemas.microsoft.com/office/drawing/2014/main" id="{5F679BB4-4287-342D-168C-01DB62C3E6E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2766225" y="2285947"/>
            <a:ext cx="1219200" cy="1219200"/>
          </a:xfrm>
          <a:prstGeom prst="rect">
            <a:avLst/>
          </a:prstGeom>
        </p:spPr>
      </p:pic>
      <p:pic>
        <p:nvPicPr>
          <p:cNvPr id="192" name="Picture 191" descr="Flower 01, Blue 60 pictogram">
            <a:extLst>
              <a:ext uri="{FF2B5EF4-FFF2-40B4-BE49-F238E27FC236}">
                <a16:creationId xmlns:a16="http://schemas.microsoft.com/office/drawing/2014/main" id="{AFC175B2-3BA7-C39B-AFEB-FDDED8845B4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5813867" y="2285947"/>
            <a:ext cx="1219200" cy="1219200"/>
          </a:xfrm>
          <a:prstGeom prst="rect">
            <a:avLst/>
          </a:prstGeom>
        </p:spPr>
      </p:pic>
      <p:pic>
        <p:nvPicPr>
          <p:cNvPr id="195" name="Picture 194" descr="Sports, Blue 60 pictogram">
            <a:extLst>
              <a:ext uri="{FF2B5EF4-FFF2-40B4-BE49-F238E27FC236}">
                <a16:creationId xmlns:a16="http://schemas.microsoft.com/office/drawing/2014/main" id="{9DB699DB-6F12-8E8C-7EBC-DCE1B093965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8860261" y="2285947"/>
            <a:ext cx="1219200" cy="1219200"/>
          </a:xfrm>
          <a:prstGeom prst="rect">
            <a:avLst/>
          </a:prstGeom>
        </p:spPr>
      </p:pic>
      <p:pic>
        <p:nvPicPr>
          <p:cNvPr id="197" name="Picture 196" descr="Tree, Blue 60 pictogram">
            <a:extLst>
              <a:ext uri="{FF2B5EF4-FFF2-40B4-BE49-F238E27FC236}">
                <a16:creationId xmlns:a16="http://schemas.microsoft.com/office/drawing/2014/main" id="{36E0920B-32CA-8654-B599-BC4EFFAD16E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1911793" y="2282894"/>
            <a:ext cx="1219200" cy="1219200"/>
          </a:xfrm>
          <a:prstGeom prst="rect">
            <a:avLst/>
          </a:prstGeom>
        </p:spPr>
      </p:pic>
      <p:pic>
        <p:nvPicPr>
          <p:cNvPr id="141" name="Picture 140" descr="Yoga 01, Blue 60 pictogram">
            <a:extLst>
              <a:ext uri="{FF2B5EF4-FFF2-40B4-BE49-F238E27FC236}">
                <a16:creationId xmlns:a16="http://schemas.microsoft.com/office/drawing/2014/main" id="{C7D99DB3-51DA-1F34-7D3E-B1B19C2291B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580544" y="5328071"/>
            <a:ext cx="1219200" cy="1219200"/>
          </a:xfrm>
          <a:prstGeom prst="rect">
            <a:avLst/>
          </a:prstGeom>
        </p:spPr>
      </p:pic>
      <p:pic>
        <p:nvPicPr>
          <p:cNvPr id="263" name="Picture 262" descr="Yoga 02, Blue 60 pictogram">
            <a:extLst>
              <a:ext uri="{FF2B5EF4-FFF2-40B4-BE49-F238E27FC236}">
                <a16:creationId xmlns:a16="http://schemas.microsoft.com/office/drawing/2014/main" id="{FBA47BC3-D955-86FE-AEB9-6815774EE5B9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621941" y="5328071"/>
            <a:ext cx="1219200" cy="1219200"/>
          </a:xfrm>
          <a:prstGeom prst="rect">
            <a:avLst/>
          </a:prstGeom>
        </p:spPr>
      </p:pic>
      <p:pic>
        <p:nvPicPr>
          <p:cNvPr id="285" name="Picture 284" descr="Yoga 03, Blue 60 pictogram">
            <a:extLst>
              <a:ext uri="{FF2B5EF4-FFF2-40B4-BE49-F238E27FC236}">
                <a16:creationId xmlns:a16="http://schemas.microsoft.com/office/drawing/2014/main" id="{9EDFF77E-5D4C-B6E0-3170-15BACC5DE430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6671792" y="5328071"/>
            <a:ext cx="1219200" cy="1219200"/>
          </a:xfrm>
          <a:prstGeom prst="rect">
            <a:avLst/>
          </a:prstGeom>
        </p:spPr>
      </p:pic>
      <p:pic>
        <p:nvPicPr>
          <p:cNvPr id="287" name="Picture 286" descr="Yoga 04, Blue 60 pictogram">
            <a:extLst>
              <a:ext uri="{FF2B5EF4-FFF2-40B4-BE49-F238E27FC236}">
                <a16:creationId xmlns:a16="http://schemas.microsoft.com/office/drawing/2014/main" id="{0E29280D-5430-7ECC-09F8-9B51159CC374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9718327" y="5328071"/>
            <a:ext cx="1219200" cy="1219200"/>
          </a:xfrm>
          <a:prstGeom prst="rect">
            <a:avLst/>
          </a:prstGeom>
        </p:spPr>
      </p:pic>
      <p:pic>
        <p:nvPicPr>
          <p:cNvPr id="289" name="Picture 288" descr="Globe, Blue 60 pictogram">
            <a:extLst>
              <a:ext uri="{FF2B5EF4-FFF2-40B4-BE49-F238E27FC236}">
                <a16:creationId xmlns:a16="http://schemas.microsoft.com/office/drawing/2014/main" id="{DCD816FA-0C94-4A8E-4386-355BCBB71B8F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12766225" y="5328071"/>
            <a:ext cx="1219200" cy="1219200"/>
          </a:xfrm>
          <a:prstGeom prst="rect">
            <a:avLst/>
          </a:prstGeom>
        </p:spPr>
      </p:pic>
      <p:pic>
        <p:nvPicPr>
          <p:cNvPr id="291" name="Picture 290" descr="Location, Blue 60 pictogram">
            <a:extLst>
              <a:ext uri="{FF2B5EF4-FFF2-40B4-BE49-F238E27FC236}">
                <a16:creationId xmlns:a16="http://schemas.microsoft.com/office/drawing/2014/main" id="{E3398305-C82E-5334-EF03-2A1F4858D6A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15813867" y="5328071"/>
            <a:ext cx="1219200" cy="1219200"/>
          </a:xfrm>
          <a:prstGeom prst="rect">
            <a:avLst/>
          </a:prstGeom>
        </p:spPr>
      </p:pic>
      <p:pic>
        <p:nvPicPr>
          <p:cNvPr id="293" name="Picture 292" descr="Delivery truck, Blue 60 pictogram">
            <a:extLst>
              <a:ext uri="{FF2B5EF4-FFF2-40B4-BE49-F238E27FC236}">
                <a16:creationId xmlns:a16="http://schemas.microsoft.com/office/drawing/2014/main" id="{2C93C4E4-2756-3001-A9A2-63D48ED2E81F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18860261" y="5328071"/>
            <a:ext cx="1219200" cy="1219200"/>
          </a:xfrm>
          <a:prstGeom prst="rect">
            <a:avLst/>
          </a:prstGeom>
        </p:spPr>
      </p:pic>
      <p:pic>
        <p:nvPicPr>
          <p:cNvPr id="295" name="Picture 294" descr="Robotics, Blue 60 pictogram">
            <a:extLst>
              <a:ext uri="{FF2B5EF4-FFF2-40B4-BE49-F238E27FC236}">
                <a16:creationId xmlns:a16="http://schemas.microsoft.com/office/drawing/2014/main" id="{C5296C4F-0E83-9027-7413-99AB150E964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21911793" y="5328071"/>
            <a:ext cx="1219200" cy="1219200"/>
          </a:xfrm>
          <a:prstGeom prst="rect">
            <a:avLst/>
          </a:prstGeom>
        </p:spPr>
      </p:pic>
      <p:pic>
        <p:nvPicPr>
          <p:cNvPr id="142" name="Picture 141" descr="Tools, Blue 60 pictogram">
            <a:extLst>
              <a:ext uri="{FF2B5EF4-FFF2-40B4-BE49-F238E27FC236}">
                <a16:creationId xmlns:a16="http://schemas.microsoft.com/office/drawing/2014/main" id="{5707225A-6FC8-E612-C52E-964B39AE8B6A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580544" y="8379696"/>
            <a:ext cx="1219200" cy="1219200"/>
          </a:xfrm>
          <a:prstGeom prst="rect">
            <a:avLst/>
          </a:prstGeom>
        </p:spPr>
      </p:pic>
      <p:pic>
        <p:nvPicPr>
          <p:cNvPr id="270" name="Picture 269" descr="Global partner, Blue 60 pictogram">
            <a:extLst>
              <a:ext uri="{FF2B5EF4-FFF2-40B4-BE49-F238E27FC236}">
                <a16:creationId xmlns:a16="http://schemas.microsoft.com/office/drawing/2014/main" id="{F2B7C185-F5D8-9423-7C63-475C05083D8C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3621941" y="8379696"/>
            <a:ext cx="1219200" cy="1219200"/>
          </a:xfrm>
          <a:prstGeom prst="rect">
            <a:avLst/>
          </a:prstGeom>
        </p:spPr>
      </p:pic>
      <p:pic>
        <p:nvPicPr>
          <p:cNvPr id="306" name="Picture 305" descr="Inspect data, Blue 60 pictogram">
            <a:extLst>
              <a:ext uri="{FF2B5EF4-FFF2-40B4-BE49-F238E27FC236}">
                <a16:creationId xmlns:a16="http://schemas.microsoft.com/office/drawing/2014/main" id="{805ECC7D-A375-FB05-2B55-D45B575D2F62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6671792" y="8379696"/>
            <a:ext cx="1219200" cy="1219200"/>
          </a:xfrm>
          <a:prstGeom prst="rect">
            <a:avLst/>
          </a:prstGeom>
        </p:spPr>
      </p:pic>
      <p:pic>
        <p:nvPicPr>
          <p:cNvPr id="304" name="Picture 303" descr="Network services, Blue 60 pictogram">
            <a:extLst>
              <a:ext uri="{FF2B5EF4-FFF2-40B4-BE49-F238E27FC236}">
                <a16:creationId xmlns:a16="http://schemas.microsoft.com/office/drawing/2014/main" id="{44D391B3-EAC5-1E94-483D-1A29858928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9718327" y="8379696"/>
            <a:ext cx="1219200" cy="1219200"/>
          </a:xfrm>
          <a:prstGeom prst="rect">
            <a:avLst/>
          </a:prstGeom>
        </p:spPr>
      </p:pic>
      <p:pic>
        <p:nvPicPr>
          <p:cNvPr id="302" name="Picture 301" descr="Networking 02, Blue 60 pictogram">
            <a:extLst>
              <a:ext uri="{FF2B5EF4-FFF2-40B4-BE49-F238E27FC236}">
                <a16:creationId xmlns:a16="http://schemas.microsoft.com/office/drawing/2014/main" id="{709CE179-03A0-CBBC-7F1F-B184E085CA1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12766225" y="8379696"/>
            <a:ext cx="1219200" cy="1219200"/>
          </a:xfrm>
          <a:prstGeom prst="rect">
            <a:avLst/>
          </a:prstGeom>
        </p:spPr>
      </p:pic>
      <p:pic>
        <p:nvPicPr>
          <p:cNvPr id="300" name="Picture 299" descr="Networking 04, Blue 60 pictogram">
            <a:extLst>
              <a:ext uri="{FF2B5EF4-FFF2-40B4-BE49-F238E27FC236}">
                <a16:creationId xmlns:a16="http://schemas.microsoft.com/office/drawing/2014/main" id="{11F89061-7362-F5B1-6A8D-6EB3511674F7}"/>
              </a:ext>
            </a:extLst>
          </p:cNvPr>
          <p:cNvPicPr>
            <a:picLocks noChangeAspect="1"/>
          </p:cNvPicPr>
          <p:nvPr/>
        </p:nvPicPr>
        <p:blipFill>
          <a:blip r:embed="rId24"/>
          <a:srcRect/>
          <a:stretch/>
        </p:blipFill>
        <p:spPr>
          <a:xfrm>
            <a:off x="15813867" y="8379696"/>
            <a:ext cx="1219200" cy="1219200"/>
          </a:xfrm>
          <a:prstGeom prst="rect">
            <a:avLst/>
          </a:prstGeom>
        </p:spPr>
      </p:pic>
      <p:pic>
        <p:nvPicPr>
          <p:cNvPr id="299" name="Picture 298" descr="Sales connect, Blue 60 pictogram">
            <a:extLst>
              <a:ext uri="{FF2B5EF4-FFF2-40B4-BE49-F238E27FC236}">
                <a16:creationId xmlns:a16="http://schemas.microsoft.com/office/drawing/2014/main" id="{DACF3855-BA03-000A-E49F-092921E90B96}"/>
              </a:ext>
            </a:extLst>
          </p:cNvPr>
          <p:cNvPicPr>
            <a:picLocks noChangeAspect="1"/>
          </p:cNvPicPr>
          <p:nvPr/>
        </p:nvPicPr>
        <p:blipFill>
          <a:blip r:embed="rId25"/>
          <a:srcRect/>
          <a:stretch/>
        </p:blipFill>
        <p:spPr>
          <a:xfrm>
            <a:off x="18860261" y="8379696"/>
            <a:ext cx="1219200" cy="1219200"/>
          </a:xfrm>
          <a:prstGeom prst="rect">
            <a:avLst/>
          </a:prstGeom>
        </p:spPr>
      </p:pic>
      <p:pic>
        <p:nvPicPr>
          <p:cNvPr id="297" name="Picture 296" descr="Transform 02, Blue 60 pictogram">
            <a:extLst>
              <a:ext uri="{FF2B5EF4-FFF2-40B4-BE49-F238E27FC236}">
                <a16:creationId xmlns:a16="http://schemas.microsoft.com/office/drawing/2014/main" id="{F2F6EEA8-51DE-72E3-BFC9-63EC7CBE290D}"/>
              </a:ext>
            </a:extLst>
          </p:cNvPr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>
            <a:off x="21911793" y="8379696"/>
            <a:ext cx="1219200" cy="1219200"/>
          </a:xfrm>
          <a:prstGeom prst="rect">
            <a:avLst/>
          </a:prstGeom>
        </p:spPr>
      </p:pic>
      <p:pic>
        <p:nvPicPr>
          <p:cNvPr id="143" name="Picture 142" descr="Advocate, Blue 60 pictogram">
            <a:extLst>
              <a:ext uri="{FF2B5EF4-FFF2-40B4-BE49-F238E27FC236}">
                <a16:creationId xmlns:a16="http://schemas.microsoft.com/office/drawing/2014/main" id="{B8C5000E-0D3F-AB64-CE50-B52178191AAD}"/>
              </a:ext>
            </a:extLst>
          </p:cNvPr>
          <p:cNvPicPr>
            <a:picLocks noChangeAspect="1"/>
          </p:cNvPicPr>
          <p:nvPr/>
        </p:nvPicPr>
        <p:blipFill>
          <a:blip r:embed="rId27"/>
          <a:srcRect/>
          <a:stretch/>
        </p:blipFill>
        <p:spPr>
          <a:xfrm>
            <a:off x="580544" y="11430910"/>
            <a:ext cx="1219200" cy="1219200"/>
          </a:xfrm>
          <a:prstGeom prst="rect">
            <a:avLst/>
          </a:prstGeom>
        </p:spPr>
      </p:pic>
      <p:pic>
        <p:nvPicPr>
          <p:cNvPr id="277" name="Picture 276" descr="Design thinking team, Blue 60 pictogram">
            <a:extLst>
              <a:ext uri="{FF2B5EF4-FFF2-40B4-BE49-F238E27FC236}">
                <a16:creationId xmlns:a16="http://schemas.microsoft.com/office/drawing/2014/main" id="{EA2E31CA-E5FF-334C-F149-49FD636A3076}"/>
              </a:ext>
            </a:extLst>
          </p:cNvPr>
          <p:cNvPicPr>
            <a:picLocks noChangeAspect="1"/>
          </p:cNvPicPr>
          <p:nvPr/>
        </p:nvPicPr>
        <p:blipFill>
          <a:blip r:embed="rId28"/>
          <a:srcRect/>
          <a:stretch/>
        </p:blipFill>
        <p:spPr>
          <a:xfrm>
            <a:off x="3621941" y="11430910"/>
            <a:ext cx="1219200" cy="1219200"/>
          </a:xfrm>
          <a:prstGeom prst="rect">
            <a:avLst/>
          </a:prstGeom>
        </p:spPr>
      </p:pic>
      <p:pic>
        <p:nvPicPr>
          <p:cNvPr id="308" name="Picture 307" descr="Group, Blue 60 pictogram">
            <a:extLst>
              <a:ext uri="{FF2B5EF4-FFF2-40B4-BE49-F238E27FC236}">
                <a16:creationId xmlns:a16="http://schemas.microsoft.com/office/drawing/2014/main" id="{504E7D74-E2F7-99BA-2B22-71ADC7AD08F4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/>
          <a:stretch/>
        </p:blipFill>
        <p:spPr>
          <a:xfrm>
            <a:off x="6671792" y="11430910"/>
            <a:ext cx="1219200" cy="1219200"/>
          </a:xfrm>
          <a:prstGeom prst="rect">
            <a:avLst/>
          </a:prstGeom>
        </p:spPr>
      </p:pic>
      <p:pic>
        <p:nvPicPr>
          <p:cNvPr id="310" name="Picture 309" descr="High five, Blue 60 pictogram">
            <a:extLst>
              <a:ext uri="{FF2B5EF4-FFF2-40B4-BE49-F238E27FC236}">
                <a16:creationId xmlns:a16="http://schemas.microsoft.com/office/drawing/2014/main" id="{487FDDC0-7B92-623B-1D11-32DD48DC7F7E}"/>
              </a:ext>
            </a:extLst>
          </p:cNvPr>
          <p:cNvPicPr>
            <a:picLocks noChangeAspect="1"/>
          </p:cNvPicPr>
          <p:nvPr/>
        </p:nvPicPr>
        <p:blipFill>
          <a:blip r:embed="rId30"/>
          <a:srcRect/>
          <a:stretch/>
        </p:blipFill>
        <p:spPr>
          <a:xfrm>
            <a:off x="9718327" y="11430910"/>
            <a:ext cx="1219200" cy="1219200"/>
          </a:xfrm>
          <a:prstGeom prst="rect">
            <a:avLst/>
          </a:prstGeom>
        </p:spPr>
      </p:pic>
      <p:pic>
        <p:nvPicPr>
          <p:cNvPr id="312" name="Picture 311" descr="Partner relationship, Blue 60 pictogram">
            <a:extLst>
              <a:ext uri="{FF2B5EF4-FFF2-40B4-BE49-F238E27FC236}">
                <a16:creationId xmlns:a16="http://schemas.microsoft.com/office/drawing/2014/main" id="{02EDD709-4973-5F54-726A-341F7EF79452}"/>
              </a:ext>
            </a:extLst>
          </p:cNvPr>
          <p:cNvPicPr>
            <a:picLocks noChangeAspect="1"/>
          </p:cNvPicPr>
          <p:nvPr/>
        </p:nvPicPr>
        <p:blipFill>
          <a:blip r:embed="rId31"/>
          <a:srcRect/>
          <a:stretch/>
        </p:blipFill>
        <p:spPr>
          <a:xfrm>
            <a:off x="12766225" y="11427010"/>
            <a:ext cx="1219200" cy="1219200"/>
          </a:xfrm>
          <a:prstGeom prst="rect">
            <a:avLst/>
          </a:prstGeom>
        </p:spPr>
      </p:pic>
      <p:pic>
        <p:nvPicPr>
          <p:cNvPr id="314" name="Picture 313" descr="Person 01, Blue 60 pictogram">
            <a:extLst>
              <a:ext uri="{FF2B5EF4-FFF2-40B4-BE49-F238E27FC236}">
                <a16:creationId xmlns:a16="http://schemas.microsoft.com/office/drawing/2014/main" id="{EF6C8042-1C8D-D4C0-EB30-D400ED3978D4}"/>
              </a:ext>
            </a:extLst>
          </p:cNvPr>
          <p:cNvPicPr>
            <a:picLocks noChangeAspect="1"/>
          </p:cNvPicPr>
          <p:nvPr/>
        </p:nvPicPr>
        <p:blipFill>
          <a:blip r:embed="rId32"/>
          <a:srcRect/>
          <a:stretch/>
        </p:blipFill>
        <p:spPr>
          <a:xfrm>
            <a:off x="15813867" y="11427010"/>
            <a:ext cx="1219200" cy="1219200"/>
          </a:xfrm>
          <a:prstGeom prst="rect">
            <a:avLst/>
          </a:prstGeom>
        </p:spPr>
      </p:pic>
      <p:pic>
        <p:nvPicPr>
          <p:cNvPr id="316" name="Picture 315" descr="Person 02, Blue 60 pictogram">
            <a:extLst>
              <a:ext uri="{FF2B5EF4-FFF2-40B4-BE49-F238E27FC236}">
                <a16:creationId xmlns:a16="http://schemas.microsoft.com/office/drawing/2014/main" id="{B7D33E0A-A6A7-B61C-26C4-CC6B7E986954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/>
          <a:stretch/>
        </p:blipFill>
        <p:spPr>
          <a:xfrm>
            <a:off x="18860261" y="11430910"/>
            <a:ext cx="1219200" cy="1219200"/>
          </a:xfrm>
          <a:prstGeom prst="rect">
            <a:avLst/>
          </a:prstGeom>
        </p:spPr>
      </p:pic>
      <p:pic>
        <p:nvPicPr>
          <p:cNvPr id="318" name="Picture 317" descr="Person 03, Blue 60 pictogram">
            <a:extLst>
              <a:ext uri="{FF2B5EF4-FFF2-40B4-BE49-F238E27FC236}">
                <a16:creationId xmlns:a16="http://schemas.microsoft.com/office/drawing/2014/main" id="{D011E8CA-1005-F070-1074-047A1F71EBCD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/>
          <a:stretch/>
        </p:blipFill>
        <p:spPr>
          <a:xfrm>
            <a:off x="21911793" y="11430910"/>
            <a:ext cx="1219200" cy="12192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28B706A-03F1-1BE1-367D-617024503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1499" y="1719072"/>
            <a:ext cx="23233064" cy="11429444"/>
            <a:chOff x="571499" y="1719072"/>
            <a:chExt cx="23233064" cy="1142944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587CCA8-0119-A25E-B4B7-BC1249B02067}"/>
                </a:ext>
              </a:extLst>
            </p:cNvPr>
            <p:cNvGrpSpPr/>
            <p:nvPr/>
          </p:nvGrpSpPr>
          <p:grpSpPr>
            <a:xfrm>
              <a:off x="571499" y="1719072"/>
              <a:ext cx="23233064" cy="11429444"/>
              <a:chOff x="571499" y="1719072"/>
              <a:chExt cx="23233064" cy="11429444"/>
            </a:xfrm>
          </p:grpSpPr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E49096A1-62A4-D319-F72A-9531741DC85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77850" y="4570655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A4F0F4-9B8F-2C5A-915A-8F4ECA4F93B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77850" y="10668000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4" name="Title 1">
                <a:extLst>
                  <a:ext uri="{FF2B5EF4-FFF2-40B4-BE49-F238E27FC236}">
                    <a16:creationId xmlns:a16="http://schemas.microsoft.com/office/drawing/2014/main" id="{0C4283DF-1207-1D19-C7EF-D78262D68F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499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Learning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5" name="Title 1">
                <a:extLst>
                  <a:ext uri="{FF2B5EF4-FFF2-40B4-BE49-F238E27FC236}">
                    <a16:creationId xmlns:a16="http://schemas.microsoft.com/office/drawing/2014/main" id="{C6D2D888-4E28-407D-7D5C-3A1757538B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499" y="3813175"/>
                <a:ext cx="1753319" cy="19137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Machine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learning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06</a:t>
                </a:r>
              </a:p>
            </p:txBody>
          </p:sp>
          <p:sp>
            <p:nvSpPr>
              <p:cNvPr id="137" name="Title 1">
                <a:extLst>
                  <a:ext uri="{FF2B5EF4-FFF2-40B4-BE49-F238E27FC236}">
                    <a16:creationId xmlns:a16="http://schemas.microsoft.com/office/drawing/2014/main" id="{4F1D625F-00D6-7C0F-C1F7-AE2CFBC80B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6858927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Yoga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01</a:t>
                </a:r>
              </a:p>
            </p:txBody>
          </p:sp>
          <p:sp>
            <p:nvSpPr>
              <p:cNvPr id="138" name="Title 1">
                <a:extLst>
                  <a:ext uri="{FF2B5EF4-FFF2-40B4-BE49-F238E27FC236}">
                    <a16:creationId xmlns:a16="http://schemas.microsoft.com/office/drawing/2014/main" id="{F2B7B425-B52B-0559-58EE-EE511EC068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9906384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Tools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9" name="Title 1">
                <a:extLst>
                  <a:ext uri="{FF2B5EF4-FFF2-40B4-BE49-F238E27FC236}">
                    <a16:creationId xmlns:a16="http://schemas.microsoft.com/office/drawing/2014/main" id="{1747871B-983E-122E-0A3F-9303A4B27F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12961191"/>
                <a:ext cx="2517776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Advocate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59" name="Title 1">
                <a:extLst>
                  <a:ext uri="{FF2B5EF4-FFF2-40B4-BE49-F238E27FC236}">
                    <a16:creationId xmlns:a16="http://schemas.microsoft.com/office/drawing/2014/main" id="{E99AFD97-D107-603D-B997-5B8C8448A2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11962" y="3816229"/>
                <a:ext cx="1768930" cy="18121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Coronavirus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74" name="Title 1">
                <a:extLst>
                  <a:ext uri="{FF2B5EF4-FFF2-40B4-BE49-F238E27FC236}">
                    <a16:creationId xmlns:a16="http://schemas.microsoft.com/office/drawing/2014/main" id="{5CAF0F6B-08E9-168A-4333-778DD24328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8036" y="3816229"/>
                <a:ext cx="1768929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Magnify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87" name="Title 1">
                <a:extLst>
                  <a:ext uri="{FF2B5EF4-FFF2-40B4-BE49-F238E27FC236}">
                    <a16:creationId xmlns:a16="http://schemas.microsoft.com/office/drawing/2014/main" id="{D321B12B-16B8-650F-6270-BAE89B2E43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6379" y="3816229"/>
                <a:ext cx="1902533" cy="18427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Microscope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89" name="Title 1">
                <a:extLst>
                  <a:ext uri="{FF2B5EF4-FFF2-40B4-BE49-F238E27FC236}">
                    <a16:creationId xmlns:a16="http://schemas.microsoft.com/office/drawing/2014/main" id="{A6DBFE8F-9333-F3FF-8278-D48F596AC87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4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dirty="0" err="1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Café</a:t>
                </a:r>
                <a:endParaRPr lang="sk-SK" sz="1400" dirty="0">
                  <a:solidFill>
                    <a:srgbClr val="6F6F6F"/>
                  </a:solidFill>
                  <a:effectLst/>
                  <a:latin typeface="IBM Plex Sans" panose="020B0503050203000203" pitchFamily="34" charset="0"/>
                </a:endParaRPr>
              </a:p>
            </p:txBody>
          </p:sp>
          <p:sp>
            <p:nvSpPr>
              <p:cNvPr id="191" name="Title 1">
                <a:extLst>
                  <a:ext uri="{FF2B5EF4-FFF2-40B4-BE49-F238E27FC236}">
                    <a16:creationId xmlns:a16="http://schemas.microsoft.com/office/drawing/2014/main" id="{9BFE44D6-90B4-01BA-1B23-2A7C7A1FDC3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0796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Flower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01</a:t>
                </a:r>
              </a:p>
            </p:txBody>
          </p:sp>
          <p:sp>
            <p:nvSpPr>
              <p:cNvPr id="193" name="Title 1">
                <a:extLst>
                  <a:ext uri="{FF2B5EF4-FFF2-40B4-BE49-F238E27FC236}">
                    <a16:creationId xmlns:a16="http://schemas.microsoft.com/office/drawing/2014/main" id="{81B86146-0808-905E-5E52-64FDE8190D2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58790" y="3816228"/>
                <a:ext cx="2055812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Sports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6" name="Title 1">
                <a:extLst>
                  <a:ext uri="{FF2B5EF4-FFF2-40B4-BE49-F238E27FC236}">
                    <a16:creationId xmlns:a16="http://schemas.microsoft.com/office/drawing/2014/main" id="{3B72891A-9C99-0ED7-2322-E631527962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6783" y="3813176"/>
                <a:ext cx="1897779" cy="18427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Tree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41" name="Title 1">
                <a:extLst>
                  <a:ext uri="{FF2B5EF4-FFF2-40B4-BE49-F238E27FC236}">
                    <a16:creationId xmlns:a16="http://schemas.microsoft.com/office/drawing/2014/main" id="{9FCE2A98-B21E-B811-4245-AEB877F5826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2" y="6854531"/>
                <a:ext cx="1903300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Yoga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02</a:t>
                </a:r>
              </a:p>
            </p:txBody>
          </p:sp>
          <p:sp>
            <p:nvSpPr>
              <p:cNvPr id="248" name="Title 1">
                <a:extLst>
                  <a:ext uri="{FF2B5EF4-FFF2-40B4-BE49-F238E27FC236}">
                    <a16:creationId xmlns:a16="http://schemas.microsoft.com/office/drawing/2014/main" id="{491CA015-0218-3929-2527-D1385ACFD62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1" y="9906384"/>
                <a:ext cx="167481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Global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partner</a:t>
                </a:r>
              </a:p>
            </p:txBody>
          </p:sp>
          <p:sp>
            <p:nvSpPr>
              <p:cNvPr id="252" name="Title 1">
                <a:extLst>
                  <a:ext uri="{FF2B5EF4-FFF2-40B4-BE49-F238E27FC236}">
                    <a16:creationId xmlns:a16="http://schemas.microsoft.com/office/drawing/2014/main" id="{936FDE48-3EC0-2B44-AEA8-4213477964C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21340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Networking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04</a:t>
                </a:r>
              </a:p>
            </p:txBody>
          </p:sp>
          <p:sp>
            <p:nvSpPr>
              <p:cNvPr id="255" name="Title 1">
                <a:extLst>
                  <a:ext uri="{FF2B5EF4-FFF2-40B4-BE49-F238E27FC236}">
                    <a16:creationId xmlns:a16="http://schemas.microsoft.com/office/drawing/2014/main" id="{BD7D6486-ECCD-5D9B-69FA-E0ED68FEF7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2" y="12957291"/>
                <a:ext cx="205720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Design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thinking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team</a:t>
                </a:r>
              </a:p>
            </p:txBody>
          </p:sp>
          <p:sp>
            <p:nvSpPr>
              <p:cNvPr id="284" name="Title 1">
                <a:extLst>
                  <a:ext uri="{FF2B5EF4-FFF2-40B4-BE49-F238E27FC236}">
                    <a16:creationId xmlns:a16="http://schemas.microsoft.com/office/drawing/2014/main" id="{B45BF678-DB89-F80B-ABBA-23E20899AA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8037" y="6854531"/>
                <a:ext cx="1903300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Yoga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03</a:t>
                </a:r>
              </a:p>
            </p:txBody>
          </p:sp>
          <p:sp>
            <p:nvSpPr>
              <p:cNvPr id="286" name="Title 1">
                <a:extLst>
                  <a:ext uri="{FF2B5EF4-FFF2-40B4-BE49-F238E27FC236}">
                    <a16:creationId xmlns:a16="http://schemas.microsoft.com/office/drawing/2014/main" id="{668AE992-42F9-D5F5-50F7-BABD10D608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152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Yoga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04</a:t>
                </a:r>
              </a:p>
            </p:txBody>
          </p:sp>
          <p:sp>
            <p:nvSpPr>
              <p:cNvPr id="288" name="Title 1">
                <a:extLst>
                  <a:ext uri="{FF2B5EF4-FFF2-40B4-BE49-F238E27FC236}">
                    <a16:creationId xmlns:a16="http://schemas.microsoft.com/office/drawing/2014/main" id="{2BFA9A21-2228-34F4-FE9A-869AD47569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3581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Globe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0" name="Title 1">
                <a:extLst>
                  <a:ext uri="{FF2B5EF4-FFF2-40B4-BE49-F238E27FC236}">
                    <a16:creationId xmlns:a16="http://schemas.microsoft.com/office/drawing/2014/main" id="{5B5FEBE0-0BD8-50D6-34C0-AF26DBD1444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2" y="6854531"/>
                <a:ext cx="1903707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Location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2" name="Title 1">
                <a:extLst>
                  <a:ext uri="{FF2B5EF4-FFF2-40B4-BE49-F238E27FC236}">
                    <a16:creationId xmlns:a16="http://schemas.microsoft.com/office/drawing/2014/main" id="{3C68A4C7-101A-3ECF-F12C-94879F0DFF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4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Delivery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truck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4" name="Title 1">
                <a:extLst>
                  <a:ext uri="{FF2B5EF4-FFF2-40B4-BE49-F238E27FC236}">
                    <a16:creationId xmlns:a16="http://schemas.microsoft.com/office/drawing/2014/main" id="{9A7B8E47-5701-ABB1-8BBC-41AC293A42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5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Robotics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6" name="Title 1">
                <a:extLst>
                  <a:ext uri="{FF2B5EF4-FFF2-40B4-BE49-F238E27FC236}">
                    <a16:creationId xmlns:a16="http://schemas.microsoft.com/office/drawing/2014/main" id="{C2E2261C-9B0E-BA94-E816-AC117F3CB6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4" y="9906385"/>
                <a:ext cx="1674811" cy="18732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Transform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02</a:t>
                </a:r>
              </a:p>
            </p:txBody>
          </p:sp>
          <p:sp>
            <p:nvSpPr>
              <p:cNvPr id="298" name="Title 1">
                <a:extLst>
                  <a:ext uri="{FF2B5EF4-FFF2-40B4-BE49-F238E27FC236}">
                    <a16:creationId xmlns:a16="http://schemas.microsoft.com/office/drawing/2014/main" id="{869FC960-FED8-C445-42E4-98325094D2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2902" y="9906385"/>
                <a:ext cx="2055812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Sales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connect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1" name="Title 1">
                <a:extLst>
                  <a:ext uri="{FF2B5EF4-FFF2-40B4-BE49-F238E27FC236}">
                    <a16:creationId xmlns:a16="http://schemas.microsoft.com/office/drawing/2014/main" id="{A46B684C-2910-EB41-5FE3-BF4D609CC4D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3" y="9906385"/>
                <a:ext cx="2467481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Networking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02</a:t>
                </a:r>
              </a:p>
            </p:txBody>
          </p:sp>
          <p:sp>
            <p:nvSpPr>
              <p:cNvPr id="303" name="Title 1">
                <a:extLst>
                  <a:ext uri="{FF2B5EF4-FFF2-40B4-BE49-F238E27FC236}">
                    <a16:creationId xmlns:a16="http://schemas.microsoft.com/office/drawing/2014/main" id="{42EFAD8C-DF3A-C8C9-4B2F-81C77CE20F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820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Network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services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5" name="Title 1">
                <a:extLst>
                  <a:ext uri="{FF2B5EF4-FFF2-40B4-BE49-F238E27FC236}">
                    <a16:creationId xmlns:a16="http://schemas.microsoft.com/office/drawing/2014/main" id="{5C300D2A-AE00-781C-3380-B7A9111AC5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7081" y="9906385"/>
                <a:ext cx="1811785" cy="17682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Inspect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data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7" name="Title 1">
                <a:extLst>
                  <a:ext uri="{FF2B5EF4-FFF2-40B4-BE49-F238E27FC236}">
                    <a16:creationId xmlns:a16="http://schemas.microsoft.com/office/drawing/2014/main" id="{4517C1AF-5FCF-3D4F-44D2-3872A5D8CB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6547" y="12957291"/>
                <a:ext cx="1812319" cy="19119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Group</a:t>
                </a:r>
              </a:p>
            </p:txBody>
          </p:sp>
          <p:sp>
            <p:nvSpPr>
              <p:cNvPr id="309" name="Title 1">
                <a:extLst>
                  <a:ext uri="{FF2B5EF4-FFF2-40B4-BE49-F238E27FC236}">
                    <a16:creationId xmlns:a16="http://schemas.microsoft.com/office/drawing/2014/main" id="{BD1E78FB-774D-8D1D-93FC-BD0B35609E3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603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High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five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1" name="Title 1">
                <a:extLst>
                  <a:ext uri="{FF2B5EF4-FFF2-40B4-BE49-F238E27FC236}">
                    <a16:creationId xmlns:a16="http://schemas.microsoft.com/office/drawing/2014/main" id="{6D20D456-39C5-6650-A0EC-5CD12ED2C3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6099" y="12957291"/>
                <a:ext cx="1809958" cy="17609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Partner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relationship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3" name="Title 1">
                <a:extLst>
                  <a:ext uri="{FF2B5EF4-FFF2-40B4-BE49-F238E27FC236}">
                    <a16:creationId xmlns:a16="http://schemas.microsoft.com/office/drawing/2014/main" id="{7D1BC435-C8C4-362D-CBE8-0B8A7ABCFE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3" y="12957291"/>
                <a:ext cx="1906715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Person 01</a:t>
                </a:r>
              </a:p>
            </p:txBody>
          </p:sp>
          <p:sp>
            <p:nvSpPr>
              <p:cNvPr id="315" name="Title 1">
                <a:extLst>
                  <a:ext uri="{FF2B5EF4-FFF2-40B4-BE49-F238E27FC236}">
                    <a16:creationId xmlns:a16="http://schemas.microsoft.com/office/drawing/2014/main" id="{A2D98E75-28DC-37DF-1EE4-70F725EDCA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3" y="12957291"/>
                <a:ext cx="1655071" cy="19118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Person 02</a:t>
                </a:r>
              </a:p>
            </p:txBody>
          </p:sp>
          <p:sp>
            <p:nvSpPr>
              <p:cNvPr id="317" name="Title 1">
                <a:extLst>
                  <a:ext uri="{FF2B5EF4-FFF2-40B4-BE49-F238E27FC236}">
                    <a16:creationId xmlns:a16="http://schemas.microsoft.com/office/drawing/2014/main" id="{DCD73421-4C4B-598A-EDAB-60291D9DFD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4469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Person 03</a:t>
                </a:r>
              </a:p>
            </p:txBody>
          </p:sp>
          <p:sp>
            <p:nvSpPr>
              <p:cNvPr id="8" name="Title 1">
                <a:extLst>
                  <a:ext uri="{FF2B5EF4-FFF2-40B4-BE49-F238E27FC236}">
                    <a16:creationId xmlns:a16="http://schemas.microsoft.com/office/drawing/2014/main" id="{5C17131B-1BE4-BAB0-AD4E-6EA96C08DA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10860618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People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DC84B3D8-D63B-1211-DC6E-2CD37D92D2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4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Lifestyle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0" name="Title 1">
                <a:extLst>
                  <a:ext uri="{FF2B5EF4-FFF2-40B4-BE49-F238E27FC236}">
                    <a16:creationId xmlns:a16="http://schemas.microsoft.com/office/drawing/2014/main" id="{D9931A7E-D9B8-BA4E-BED2-3C5A9642F2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3581" y="4756086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Location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1" name="Title 1">
                <a:extLst>
                  <a:ext uri="{FF2B5EF4-FFF2-40B4-BE49-F238E27FC236}">
                    <a16:creationId xmlns:a16="http://schemas.microsoft.com/office/drawing/2014/main" id="{455384F6-1E5A-B028-615F-C40E501D3C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11962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Life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Science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1F122C5A-FAF6-C9E2-91EE-053D7ADEC2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4" y="4756086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Manufacturing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5" name="Title 1">
                <a:extLst>
                  <a:ext uri="{FF2B5EF4-FFF2-40B4-BE49-F238E27FC236}">
                    <a16:creationId xmlns:a16="http://schemas.microsoft.com/office/drawing/2014/main" id="{A63E7D28-5B6E-6720-6D6E-59483E64F73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1" y="7813546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Networking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1C7B50D-214F-6F93-1D0A-6E54CBBE44A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77850" y="7621471"/>
              <a:ext cx="23226713" cy="0"/>
            </a:xfrm>
            <a:prstGeom prst="line">
              <a:avLst/>
            </a:prstGeom>
            <a:ln w="12700">
              <a:solidFill>
                <a:srgbClr val="8D8D8D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79AB05-9878-085C-35F7-17A59CB0BB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sk-SK" smtClean="0"/>
              <a:pPr/>
              <a:t>63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558488945"/>
      </p:ext>
    </p:extLst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1C98D-94A9-A2E6-CB8A-310FF214C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Pictograms</a:t>
            </a:r>
            <a:r>
              <a:rPr lang="sk-SK" dirty="0"/>
              <a:t>—</a:t>
            </a:r>
            <a:r>
              <a:rPr lang="sk-SK" dirty="0" err="1"/>
              <a:t>Blue</a:t>
            </a:r>
            <a:r>
              <a:rPr lang="sk-SK" dirty="0"/>
              <a:t> 60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04D137-C6C5-062F-4430-031866E4BD3D}"/>
              </a:ext>
            </a:extLst>
          </p:cNvPr>
          <p:cNvSpPr txBox="1">
            <a:spLocks/>
          </p:cNvSpPr>
          <p:nvPr/>
        </p:nvSpPr>
        <p:spPr>
          <a:xfrm>
            <a:off x="6669088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shown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here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are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taken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directly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b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</a:b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from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library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,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but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some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can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convey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multiple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concepts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Don't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let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name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limit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how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you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use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them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.</a:t>
            </a:r>
            <a:endParaRPr lang="sk-SK" sz="1400" kern="0" dirty="0">
              <a:latin typeface="IBM Plex Sans" panose="020B0503050203000203" pitchFamily="34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C568B87-EA02-8F5F-0D83-FB5C87102D51}"/>
              </a:ext>
            </a:extLst>
          </p:cNvPr>
          <p:cNvSpPr txBox="1">
            <a:spLocks/>
          </p:cNvSpPr>
          <p:nvPr/>
        </p:nvSpPr>
        <p:spPr>
          <a:xfrm>
            <a:off x="12766225" y="582422"/>
            <a:ext cx="4949825" cy="751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2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20000"/>
              </a:lnSpc>
            </a:pP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Find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further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guidance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and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additional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pictograms</a:t>
            </a: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 in </a:t>
            </a:r>
            <a:r>
              <a:rPr lang="sk-SK" sz="1400" dirty="0" err="1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the</a:t>
            </a:r>
            <a:endParaRPr lang="sk-SK" sz="1400" dirty="0">
              <a:solidFill>
                <a:srgbClr val="1D1C1D"/>
              </a:solidFill>
              <a:effectLst/>
              <a:latin typeface="IBM Plex Sans" panose="020B0503050203000203" pitchFamily="34" charset="0"/>
            </a:endParaRPr>
          </a:p>
          <a:p>
            <a:pPr>
              <a:lnSpc>
                <a:spcPct val="120000"/>
              </a:lnSpc>
            </a:pPr>
            <a:r>
              <a:rPr lang="sk-SK" sz="1400" dirty="0">
                <a:solidFill>
                  <a:srgbClr val="1D1C1D"/>
                </a:solidFill>
                <a:effectLst/>
                <a:latin typeface="IBM Plex Sans" panose="020B0503050203000203" pitchFamily="34" charset="0"/>
                <a:hlinkClick r:id="rId2"/>
              </a:rPr>
              <a:t>IBM Design Language Pictogram library</a:t>
            </a:r>
            <a:br>
              <a:rPr lang="sk-SK" sz="1400" dirty="0">
                <a:latin typeface="IBM Plex Sans" panose="020B0503050203000203" pitchFamily="34" charset="0"/>
              </a:rPr>
            </a:br>
            <a:endParaRPr lang="sk-SK" sz="1400" kern="0" dirty="0">
              <a:latin typeface="IBM Plex Sans" panose="020B0503050203000203" pitchFamily="34" charset="0"/>
            </a:endParaRPr>
          </a:p>
        </p:txBody>
      </p:sp>
      <p:pic>
        <p:nvPicPr>
          <p:cNvPr id="140" name="Picture 139" descr="Person 04, Blue 60 pictogram">
            <a:extLst>
              <a:ext uri="{FF2B5EF4-FFF2-40B4-BE49-F238E27FC236}">
                <a16:creationId xmlns:a16="http://schemas.microsoft.com/office/drawing/2014/main" id="{9F1B8763-4F72-40FC-524E-04E4A071CC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0544" y="2282894"/>
            <a:ext cx="1219200" cy="1219200"/>
          </a:xfrm>
          <a:prstGeom prst="rect">
            <a:avLst/>
          </a:prstGeom>
        </p:spPr>
      </p:pic>
      <p:pic>
        <p:nvPicPr>
          <p:cNvPr id="167" name="Picture 166" descr="Team alignment, Blue 60 pictogram">
            <a:extLst>
              <a:ext uri="{FF2B5EF4-FFF2-40B4-BE49-F238E27FC236}">
                <a16:creationId xmlns:a16="http://schemas.microsoft.com/office/drawing/2014/main" id="{2DDB3462-C1E1-A302-5AD4-76493662BC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21941" y="2285947"/>
            <a:ext cx="1219200" cy="1219200"/>
          </a:xfrm>
          <a:prstGeom prst="rect">
            <a:avLst/>
          </a:prstGeom>
        </p:spPr>
      </p:pic>
      <p:pic>
        <p:nvPicPr>
          <p:cNvPr id="181" name="Picture 180" descr="User, Blue 60 pictogram">
            <a:extLst>
              <a:ext uri="{FF2B5EF4-FFF2-40B4-BE49-F238E27FC236}">
                <a16:creationId xmlns:a16="http://schemas.microsoft.com/office/drawing/2014/main" id="{CE888F21-C9FA-2381-B25E-98CBF3AC986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671792" y="2285947"/>
            <a:ext cx="1219200" cy="1219200"/>
          </a:xfrm>
          <a:prstGeom prst="rect">
            <a:avLst/>
          </a:prstGeom>
        </p:spPr>
      </p:pic>
      <p:pic>
        <p:nvPicPr>
          <p:cNvPr id="188" name="Picture 187" descr="Container, Blue 60 pictogram">
            <a:extLst>
              <a:ext uri="{FF2B5EF4-FFF2-40B4-BE49-F238E27FC236}">
                <a16:creationId xmlns:a16="http://schemas.microsoft.com/office/drawing/2014/main" id="{3CF81B3A-5D31-81C7-37B4-91F9666302C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18327" y="2285947"/>
            <a:ext cx="1219200" cy="1219200"/>
          </a:xfrm>
          <a:prstGeom prst="rect">
            <a:avLst/>
          </a:prstGeom>
        </p:spPr>
      </p:pic>
      <p:pic>
        <p:nvPicPr>
          <p:cNvPr id="190" name="Picture 189" descr="Synergy, Blue 60 pictogram">
            <a:extLst>
              <a:ext uri="{FF2B5EF4-FFF2-40B4-BE49-F238E27FC236}">
                <a16:creationId xmlns:a16="http://schemas.microsoft.com/office/drawing/2014/main" id="{5F679BB4-4287-342D-168C-01DB62C3E6E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2766225" y="2285947"/>
            <a:ext cx="1219200" cy="1219200"/>
          </a:xfrm>
          <a:prstGeom prst="rect">
            <a:avLst/>
          </a:prstGeom>
        </p:spPr>
      </p:pic>
      <p:pic>
        <p:nvPicPr>
          <p:cNvPr id="192" name="Picture 191" descr="Credit card, Blue 60 pictogram">
            <a:extLst>
              <a:ext uri="{FF2B5EF4-FFF2-40B4-BE49-F238E27FC236}">
                <a16:creationId xmlns:a16="http://schemas.microsoft.com/office/drawing/2014/main" id="{AFC175B2-3BA7-C39B-AFEB-FDDED8845B4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5813867" y="2285947"/>
            <a:ext cx="1219200" cy="1219200"/>
          </a:xfrm>
          <a:prstGeom prst="rect">
            <a:avLst/>
          </a:prstGeom>
        </p:spPr>
      </p:pic>
      <p:pic>
        <p:nvPicPr>
          <p:cNvPr id="195" name="Picture 194" descr="Customer service, Blue 60 pictogram">
            <a:extLst>
              <a:ext uri="{FF2B5EF4-FFF2-40B4-BE49-F238E27FC236}">
                <a16:creationId xmlns:a16="http://schemas.microsoft.com/office/drawing/2014/main" id="{9DB699DB-6F12-8E8C-7EBC-DCE1B093965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8860261" y="2285947"/>
            <a:ext cx="1219200" cy="1219200"/>
          </a:xfrm>
          <a:prstGeom prst="rect">
            <a:avLst/>
          </a:prstGeom>
        </p:spPr>
      </p:pic>
      <p:pic>
        <p:nvPicPr>
          <p:cNvPr id="197" name="Picture 196" descr="Gift, Blue 60 pictogram">
            <a:extLst>
              <a:ext uri="{FF2B5EF4-FFF2-40B4-BE49-F238E27FC236}">
                <a16:creationId xmlns:a16="http://schemas.microsoft.com/office/drawing/2014/main" id="{36E0920B-32CA-8654-B599-BC4EFFAD16E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1911793" y="2282894"/>
            <a:ext cx="1219200" cy="1219200"/>
          </a:xfrm>
          <a:prstGeom prst="rect">
            <a:avLst/>
          </a:prstGeom>
        </p:spPr>
      </p:pic>
      <p:pic>
        <p:nvPicPr>
          <p:cNvPr id="141" name="Picture 140" descr="Shopping cart, Blue 60 pictogram">
            <a:extLst>
              <a:ext uri="{FF2B5EF4-FFF2-40B4-BE49-F238E27FC236}">
                <a16:creationId xmlns:a16="http://schemas.microsoft.com/office/drawing/2014/main" id="{C7D99DB3-51DA-1F34-7D3E-B1B19C2291B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580544" y="5328071"/>
            <a:ext cx="1219200" cy="1219200"/>
          </a:xfrm>
          <a:prstGeom prst="rect">
            <a:avLst/>
          </a:prstGeom>
        </p:spPr>
      </p:pic>
      <p:pic>
        <p:nvPicPr>
          <p:cNvPr id="263" name="Picture 262" descr="Tags, Blue 60 pictogram">
            <a:extLst>
              <a:ext uri="{FF2B5EF4-FFF2-40B4-BE49-F238E27FC236}">
                <a16:creationId xmlns:a16="http://schemas.microsoft.com/office/drawing/2014/main" id="{FBA47BC3-D955-86FE-AEB9-6815774EE5B9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621941" y="5328071"/>
            <a:ext cx="1219200" cy="1219200"/>
          </a:xfrm>
          <a:prstGeom prst="rect">
            <a:avLst/>
          </a:prstGeom>
        </p:spPr>
      </p:pic>
      <p:pic>
        <p:nvPicPr>
          <p:cNvPr id="285" name="Picture 284" descr="Build leadership and culture, Blue 60 pictogram">
            <a:extLst>
              <a:ext uri="{FF2B5EF4-FFF2-40B4-BE49-F238E27FC236}">
                <a16:creationId xmlns:a16="http://schemas.microsoft.com/office/drawing/2014/main" id="{9EDFF77E-5D4C-B6E0-3170-15BACC5DE430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6671792" y="5328071"/>
            <a:ext cx="1219200" cy="1219200"/>
          </a:xfrm>
          <a:prstGeom prst="rect">
            <a:avLst/>
          </a:prstGeom>
        </p:spPr>
      </p:pic>
      <p:pic>
        <p:nvPicPr>
          <p:cNvPr id="287" name="Picture 286" descr="Collaboration, Blue 60 pictogram">
            <a:extLst>
              <a:ext uri="{FF2B5EF4-FFF2-40B4-BE49-F238E27FC236}">
                <a16:creationId xmlns:a16="http://schemas.microsoft.com/office/drawing/2014/main" id="{0E29280D-5430-7ECC-09F8-9B51159CC374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9718327" y="5328071"/>
            <a:ext cx="1219200" cy="1219200"/>
          </a:xfrm>
          <a:prstGeom prst="rect">
            <a:avLst/>
          </a:prstGeom>
        </p:spPr>
      </p:pic>
      <p:pic>
        <p:nvPicPr>
          <p:cNvPr id="289" name="Picture 288" descr="Identity trust assessment, Blue 60 pictogram">
            <a:extLst>
              <a:ext uri="{FF2B5EF4-FFF2-40B4-BE49-F238E27FC236}">
                <a16:creationId xmlns:a16="http://schemas.microsoft.com/office/drawing/2014/main" id="{DCD816FA-0C94-4A8E-4386-355BCBB71B8F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12766225" y="5328071"/>
            <a:ext cx="1219200" cy="1219200"/>
          </a:xfrm>
          <a:prstGeom prst="rect">
            <a:avLst/>
          </a:prstGeom>
        </p:spPr>
      </p:pic>
      <p:pic>
        <p:nvPicPr>
          <p:cNvPr id="291" name="Picture 290" descr="Security as a service, Blue 60 pictogram">
            <a:extLst>
              <a:ext uri="{FF2B5EF4-FFF2-40B4-BE49-F238E27FC236}">
                <a16:creationId xmlns:a16="http://schemas.microsoft.com/office/drawing/2014/main" id="{E3398305-C82E-5334-EF03-2A1F4858D6A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15813867" y="5328071"/>
            <a:ext cx="1219200" cy="1219200"/>
          </a:xfrm>
          <a:prstGeom prst="rect">
            <a:avLst/>
          </a:prstGeom>
        </p:spPr>
      </p:pic>
      <p:pic>
        <p:nvPicPr>
          <p:cNvPr id="293" name="Picture 292" descr="Innovate, Blue 60 pictogram">
            <a:extLst>
              <a:ext uri="{FF2B5EF4-FFF2-40B4-BE49-F238E27FC236}">
                <a16:creationId xmlns:a16="http://schemas.microsoft.com/office/drawing/2014/main" id="{2C93C4E4-2756-3001-A9A2-63D48ED2E81F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18860261" y="5328071"/>
            <a:ext cx="1219200" cy="1219200"/>
          </a:xfrm>
          <a:prstGeom prst="rect">
            <a:avLst/>
          </a:prstGeom>
        </p:spPr>
      </p:pic>
      <p:pic>
        <p:nvPicPr>
          <p:cNvPr id="295" name="Picture 294" descr="Presenter, Blue 60 pictogram">
            <a:extLst>
              <a:ext uri="{FF2B5EF4-FFF2-40B4-BE49-F238E27FC236}">
                <a16:creationId xmlns:a16="http://schemas.microsoft.com/office/drawing/2014/main" id="{C5296C4F-0E83-9027-7413-99AB150E964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21911793" y="5328071"/>
            <a:ext cx="1219200" cy="1219200"/>
          </a:xfrm>
          <a:prstGeom prst="rect">
            <a:avLst/>
          </a:prstGeom>
        </p:spPr>
      </p:pic>
      <p:pic>
        <p:nvPicPr>
          <p:cNvPr id="142" name="Picture 141" descr="Strategy move, Blue 60 pictogram">
            <a:extLst>
              <a:ext uri="{FF2B5EF4-FFF2-40B4-BE49-F238E27FC236}">
                <a16:creationId xmlns:a16="http://schemas.microsoft.com/office/drawing/2014/main" id="{5707225A-6FC8-E612-C52E-964B39AE8B6A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580544" y="8379696"/>
            <a:ext cx="1219200" cy="1219200"/>
          </a:xfrm>
          <a:prstGeom prst="rect">
            <a:avLst/>
          </a:prstGeom>
        </p:spPr>
      </p:pic>
      <p:pic>
        <p:nvPicPr>
          <p:cNvPr id="270" name="Picture 269" descr="Strategy play, Blue 60 pictogram">
            <a:extLst>
              <a:ext uri="{FF2B5EF4-FFF2-40B4-BE49-F238E27FC236}">
                <a16:creationId xmlns:a16="http://schemas.microsoft.com/office/drawing/2014/main" id="{F2B7C185-F5D8-9423-7C63-475C05083D8C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3621941" y="8379696"/>
            <a:ext cx="1219200" cy="1219200"/>
          </a:xfrm>
          <a:prstGeom prst="rect">
            <a:avLst/>
          </a:prstGeom>
        </p:spPr>
      </p:pic>
      <p:pic>
        <p:nvPicPr>
          <p:cNvPr id="306" name="Picture 305" descr="Summit, Blue 60 pictogram">
            <a:extLst>
              <a:ext uri="{FF2B5EF4-FFF2-40B4-BE49-F238E27FC236}">
                <a16:creationId xmlns:a16="http://schemas.microsoft.com/office/drawing/2014/main" id="{805ECC7D-A375-FB05-2B55-D45B575D2F62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6671792" y="8379696"/>
            <a:ext cx="1219200" cy="1219200"/>
          </a:xfrm>
          <a:prstGeom prst="rect">
            <a:avLst/>
          </a:prstGeom>
        </p:spPr>
      </p:pic>
      <p:pic>
        <p:nvPicPr>
          <p:cNvPr id="304" name="Picture 303" descr="Target, Blue 60 pictogram">
            <a:extLst>
              <a:ext uri="{FF2B5EF4-FFF2-40B4-BE49-F238E27FC236}">
                <a16:creationId xmlns:a16="http://schemas.microsoft.com/office/drawing/2014/main" id="{44D391B3-EAC5-1E94-483D-1A29858928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9718327" y="8379696"/>
            <a:ext cx="1219200" cy="1219200"/>
          </a:xfrm>
          <a:prstGeom prst="rect">
            <a:avLst/>
          </a:prstGeom>
        </p:spPr>
      </p:pic>
      <p:pic>
        <p:nvPicPr>
          <p:cNvPr id="302" name="Picture 301" descr="Calendar, Blue 60 pictogram">
            <a:extLst>
              <a:ext uri="{FF2B5EF4-FFF2-40B4-BE49-F238E27FC236}">
                <a16:creationId xmlns:a16="http://schemas.microsoft.com/office/drawing/2014/main" id="{709CE179-03A0-CBBC-7F1F-B184E085CA1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12766225" y="8379696"/>
            <a:ext cx="1219200" cy="1219200"/>
          </a:xfrm>
          <a:prstGeom prst="rect">
            <a:avLst/>
          </a:prstGeom>
        </p:spPr>
      </p:pic>
      <p:pic>
        <p:nvPicPr>
          <p:cNvPr id="300" name="Picture 299" descr="Time, Blue 60 pictogram">
            <a:extLst>
              <a:ext uri="{FF2B5EF4-FFF2-40B4-BE49-F238E27FC236}">
                <a16:creationId xmlns:a16="http://schemas.microsoft.com/office/drawing/2014/main" id="{11F89061-7362-F5B1-6A8D-6EB3511674F7}"/>
              </a:ext>
            </a:extLst>
          </p:cNvPr>
          <p:cNvPicPr>
            <a:picLocks noChangeAspect="1"/>
          </p:cNvPicPr>
          <p:nvPr/>
        </p:nvPicPr>
        <p:blipFill>
          <a:blip r:embed="rId24"/>
          <a:srcRect/>
          <a:stretch/>
        </p:blipFill>
        <p:spPr>
          <a:xfrm>
            <a:off x="15813867" y="8379696"/>
            <a:ext cx="1219200" cy="1219200"/>
          </a:xfrm>
          <a:prstGeom prst="rect">
            <a:avLst/>
          </a:prstGeom>
        </p:spPr>
      </p:pic>
      <p:pic>
        <p:nvPicPr>
          <p:cNvPr id="299" name="Picture 298" descr="Airplane, Blue 60 pictogram">
            <a:extLst>
              <a:ext uri="{FF2B5EF4-FFF2-40B4-BE49-F238E27FC236}">
                <a16:creationId xmlns:a16="http://schemas.microsoft.com/office/drawing/2014/main" id="{DACF3855-BA03-000A-E49F-092921E90B96}"/>
              </a:ext>
            </a:extLst>
          </p:cNvPr>
          <p:cNvPicPr>
            <a:picLocks noChangeAspect="1"/>
          </p:cNvPicPr>
          <p:nvPr/>
        </p:nvPicPr>
        <p:blipFill>
          <a:blip r:embed="rId25"/>
          <a:srcRect/>
          <a:stretch/>
        </p:blipFill>
        <p:spPr>
          <a:xfrm>
            <a:off x="18860261" y="8379696"/>
            <a:ext cx="1219200" cy="1219200"/>
          </a:xfrm>
          <a:prstGeom prst="rect">
            <a:avLst/>
          </a:prstGeom>
        </p:spPr>
      </p:pic>
      <p:pic>
        <p:nvPicPr>
          <p:cNvPr id="297" name="Picture 296" descr="Automobile, Blue 60 pictogram">
            <a:extLst>
              <a:ext uri="{FF2B5EF4-FFF2-40B4-BE49-F238E27FC236}">
                <a16:creationId xmlns:a16="http://schemas.microsoft.com/office/drawing/2014/main" id="{F2F6EEA8-51DE-72E3-BFC9-63EC7CBE290D}"/>
              </a:ext>
            </a:extLst>
          </p:cNvPr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>
            <a:off x="21911793" y="8379696"/>
            <a:ext cx="1219200" cy="1219200"/>
          </a:xfrm>
          <a:prstGeom prst="rect">
            <a:avLst/>
          </a:prstGeom>
        </p:spPr>
      </p:pic>
      <p:pic>
        <p:nvPicPr>
          <p:cNvPr id="143" name="Picture 142" descr="Electric charge, Blue 60 pictogram">
            <a:extLst>
              <a:ext uri="{FF2B5EF4-FFF2-40B4-BE49-F238E27FC236}">
                <a16:creationId xmlns:a16="http://schemas.microsoft.com/office/drawing/2014/main" id="{B8C5000E-0D3F-AB64-CE50-B52178191AAD}"/>
              </a:ext>
            </a:extLst>
          </p:cNvPr>
          <p:cNvPicPr>
            <a:picLocks noChangeAspect="1"/>
          </p:cNvPicPr>
          <p:nvPr/>
        </p:nvPicPr>
        <p:blipFill>
          <a:blip r:embed="rId27"/>
          <a:srcRect/>
          <a:stretch/>
        </p:blipFill>
        <p:spPr>
          <a:xfrm>
            <a:off x="580544" y="11430910"/>
            <a:ext cx="1219200" cy="1219200"/>
          </a:xfrm>
          <a:prstGeom prst="rect">
            <a:avLst/>
          </a:prstGeom>
        </p:spPr>
      </p:pic>
      <p:pic>
        <p:nvPicPr>
          <p:cNvPr id="277" name="Picture 276" descr="Spaceship, Blue 60 pictogram">
            <a:extLst>
              <a:ext uri="{FF2B5EF4-FFF2-40B4-BE49-F238E27FC236}">
                <a16:creationId xmlns:a16="http://schemas.microsoft.com/office/drawing/2014/main" id="{EA2E31CA-E5FF-334C-F149-49FD636A3076}"/>
              </a:ext>
            </a:extLst>
          </p:cNvPr>
          <p:cNvPicPr>
            <a:picLocks noChangeAspect="1"/>
          </p:cNvPicPr>
          <p:nvPr/>
        </p:nvPicPr>
        <p:blipFill>
          <a:blip r:embed="rId28"/>
          <a:srcRect/>
          <a:stretch/>
        </p:blipFill>
        <p:spPr>
          <a:xfrm>
            <a:off x="3621941" y="11430910"/>
            <a:ext cx="1219200" cy="1219200"/>
          </a:xfrm>
          <a:prstGeom prst="rect">
            <a:avLst/>
          </a:prstGeom>
        </p:spPr>
      </p:pic>
      <p:pic>
        <p:nvPicPr>
          <p:cNvPr id="308" name="Picture 307" descr="Train, Blue 60 pictogram">
            <a:extLst>
              <a:ext uri="{FF2B5EF4-FFF2-40B4-BE49-F238E27FC236}">
                <a16:creationId xmlns:a16="http://schemas.microsoft.com/office/drawing/2014/main" id="{504E7D74-E2F7-99BA-2B22-71ADC7AD08F4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/>
          <a:stretch/>
        </p:blipFill>
        <p:spPr>
          <a:xfrm>
            <a:off x="6671792" y="11430910"/>
            <a:ext cx="1219200" cy="1219200"/>
          </a:xfrm>
          <a:prstGeom prst="rect">
            <a:avLst/>
          </a:prstGeom>
        </p:spPr>
      </p:pic>
      <p:pic>
        <p:nvPicPr>
          <p:cNvPr id="310" name="Picture 309" descr="Deliver insights, Blue 60 pictogram">
            <a:extLst>
              <a:ext uri="{FF2B5EF4-FFF2-40B4-BE49-F238E27FC236}">
                <a16:creationId xmlns:a16="http://schemas.microsoft.com/office/drawing/2014/main" id="{487FDDC0-7B92-623B-1D11-32DD48DC7F7E}"/>
              </a:ext>
            </a:extLst>
          </p:cNvPr>
          <p:cNvPicPr>
            <a:picLocks noChangeAspect="1"/>
          </p:cNvPicPr>
          <p:nvPr/>
        </p:nvPicPr>
        <p:blipFill>
          <a:blip r:embed="rId30"/>
          <a:srcRect/>
          <a:stretch/>
        </p:blipFill>
        <p:spPr>
          <a:xfrm>
            <a:off x="9718327" y="11430910"/>
            <a:ext cx="1219200" cy="1219200"/>
          </a:xfrm>
          <a:prstGeom prst="rect">
            <a:avLst/>
          </a:prstGeom>
        </p:spPr>
      </p:pic>
      <p:pic>
        <p:nvPicPr>
          <p:cNvPr id="312" name="Picture 311" descr="Dialogue, Blue 60 pictogram">
            <a:extLst>
              <a:ext uri="{FF2B5EF4-FFF2-40B4-BE49-F238E27FC236}">
                <a16:creationId xmlns:a16="http://schemas.microsoft.com/office/drawing/2014/main" id="{02EDD709-4973-5F54-726A-341F7EF79452}"/>
              </a:ext>
            </a:extLst>
          </p:cNvPr>
          <p:cNvPicPr>
            <a:picLocks noChangeAspect="1"/>
          </p:cNvPicPr>
          <p:nvPr/>
        </p:nvPicPr>
        <p:blipFill>
          <a:blip r:embed="rId31"/>
          <a:srcRect/>
          <a:stretch/>
        </p:blipFill>
        <p:spPr>
          <a:xfrm>
            <a:off x="12766225" y="11427010"/>
            <a:ext cx="1219200" cy="1219200"/>
          </a:xfrm>
          <a:prstGeom prst="rect">
            <a:avLst/>
          </a:prstGeom>
        </p:spPr>
      </p:pic>
      <p:pic>
        <p:nvPicPr>
          <p:cNvPr id="314" name="Picture 313" descr="Retrieve and rank, Blue 60 pictogram">
            <a:extLst>
              <a:ext uri="{FF2B5EF4-FFF2-40B4-BE49-F238E27FC236}">
                <a16:creationId xmlns:a16="http://schemas.microsoft.com/office/drawing/2014/main" id="{EF6C8042-1C8D-D4C0-EB30-D400ED3978D4}"/>
              </a:ext>
            </a:extLst>
          </p:cNvPr>
          <p:cNvPicPr>
            <a:picLocks noChangeAspect="1"/>
          </p:cNvPicPr>
          <p:nvPr/>
        </p:nvPicPr>
        <p:blipFill>
          <a:blip r:embed="rId32"/>
          <a:srcRect/>
          <a:stretch/>
        </p:blipFill>
        <p:spPr>
          <a:xfrm>
            <a:off x="15813867" y="11427010"/>
            <a:ext cx="1219200" cy="1219200"/>
          </a:xfrm>
          <a:prstGeom prst="rect">
            <a:avLst/>
          </a:prstGeom>
        </p:spPr>
      </p:pic>
      <p:pic>
        <p:nvPicPr>
          <p:cNvPr id="316" name="Picture 315" descr="Vision, Blue 60 pictogram">
            <a:extLst>
              <a:ext uri="{FF2B5EF4-FFF2-40B4-BE49-F238E27FC236}">
                <a16:creationId xmlns:a16="http://schemas.microsoft.com/office/drawing/2014/main" id="{B7D33E0A-A6A7-B61C-26C4-CC6B7E986954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/>
          <a:stretch/>
        </p:blipFill>
        <p:spPr>
          <a:xfrm>
            <a:off x="18860261" y="11430910"/>
            <a:ext cx="1219200" cy="1219200"/>
          </a:xfrm>
          <a:prstGeom prst="rect">
            <a:avLst/>
          </a:prstGeom>
        </p:spPr>
      </p:pic>
      <p:pic>
        <p:nvPicPr>
          <p:cNvPr id="318" name="Picture 317" descr="Cloudy, Blue 60 pictogram">
            <a:extLst>
              <a:ext uri="{FF2B5EF4-FFF2-40B4-BE49-F238E27FC236}">
                <a16:creationId xmlns:a16="http://schemas.microsoft.com/office/drawing/2014/main" id="{D011E8CA-1005-F070-1074-047A1F71EBCD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/>
          <a:stretch/>
        </p:blipFill>
        <p:spPr>
          <a:xfrm>
            <a:off x="21911793" y="11430910"/>
            <a:ext cx="1219200" cy="12192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14BA92E-FCD0-372C-3229-59F292BFB2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1499" y="1719072"/>
            <a:ext cx="23796771" cy="11429444"/>
            <a:chOff x="571499" y="1719072"/>
            <a:chExt cx="23796771" cy="11429444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ED38970-7836-470A-508A-50A2DE55682C}"/>
                </a:ext>
              </a:extLst>
            </p:cNvPr>
            <p:cNvGrpSpPr/>
            <p:nvPr/>
          </p:nvGrpSpPr>
          <p:grpSpPr>
            <a:xfrm>
              <a:off x="571499" y="1719072"/>
              <a:ext cx="23796771" cy="11429444"/>
              <a:chOff x="571499" y="1719072"/>
              <a:chExt cx="23796771" cy="11429444"/>
            </a:xfrm>
          </p:grpSpPr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E49096A1-62A4-D319-F72A-9531741DC85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77850" y="4574997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A4F0F4-9B8F-2C5A-915A-8F4ECA4F93B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77850" y="10667921"/>
                <a:ext cx="23226713" cy="0"/>
              </a:xfrm>
              <a:prstGeom prst="line">
                <a:avLst/>
              </a:prstGeom>
              <a:ln w="12700">
                <a:solidFill>
                  <a:srgbClr val="8D8D8D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4" name="Title 1">
                <a:extLst>
                  <a:ext uri="{FF2B5EF4-FFF2-40B4-BE49-F238E27FC236}">
                    <a16:creationId xmlns:a16="http://schemas.microsoft.com/office/drawing/2014/main" id="{0C4283DF-1207-1D19-C7EF-D78262D68F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499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People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5" name="Title 1">
                <a:extLst>
                  <a:ext uri="{FF2B5EF4-FFF2-40B4-BE49-F238E27FC236}">
                    <a16:creationId xmlns:a16="http://schemas.microsoft.com/office/drawing/2014/main" id="{C6D2D888-4E28-407D-7D5C-3A1757538B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499" y="3813175"/>
                <a:ext cx="1753319" cy="19137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Person 04</a:t>
                </a:r>
              </a:p>
            </p:txBody>
          </p:sp>
          <p:sp>
            <p:nvSpPr>
              <p:cNvPr id="137" name="Title 1">
                <a:extLst>
                  <a:ext uri="{FF2B5EF4-FFF2-40B4-BE49-F238E27FC236}">
                    <a16:creationId xmlns:a16="http://schemas.microsoft.com/office/drawing/2014/main" id="{4F1D625F-00D6-7C0F-C1F7-AE2CFBC80B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6858927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Shopping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cart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8" name="Title 1">
                <a:extLst>
                  <a:ext uri="{FF2B5EF4-FFF2-40B4-BE49-F238E27FC236}">
                    <a16:creationId xmlns:a16="http://schemas.microsoft.com/office/drawing/2014/main" id="{F2B7B425-B52B-0559-58EE-EE511EC068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9906384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Strategy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move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9" name="Title 1">
                <a:extLst>
                  <a:ext uri="{FF2B5EF4-FFF2-40B4-BE49-F238E27FC236}">
                    <a16:creationId xmlns:a16="http://schemas.microsoft.com/office/drawing/2014/main" id="{1747871B-983E-122E-0A3F-9303A4B27F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7849" y="12961191"/>
                <a:ext cx="2517776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dirty="0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Electric </a:t>
                </a:r>
                <a:r>
                  <a:rPr lang="sk-SK" sz="1400" dirty="0" err="1">
                    <a:solidFill>
                      <a:srgbClr val="6F6F6F"/>
                    </a:solidFill>
                    <a:effectLst/>
                    <a:latin typeface="IBM Plex Sans" panose="020B0503050203000203" pitchFamily="34" charset="0"/>
                  </a:rPr>
                  <a:t>charge</a:t>
                </a:r>
                <a:endParaRPr lang="sk-SK" sz="1400" dirty="0">
                  <a:solidFill>
                    <a:srgbClr val="6F6F6F"/>
                  </a:solidFill>
                  <a:effectLst/>
                  <a:latin typeface="IBM Plex Sans" panose="020B0503050203000203" pitchFamily="34" charset="0"/>
                </a:endParaRPr>
              </a:p>
            </p:txBody>
          </p:sp>
          <p:sp>
            <p:nvSpPr>
              <p:cNvPr id="159" name="Title 1">
                <a:extLst>
                  <a:ext uri="{FF2B5EF4-FFF2-40B4-BE49-F238E27FC236}">
                    <a16:creationId xmlns:a16="http://schemas.microsoft.com/office/drawing/2014/main" id="{E99AFD97-D107-603D-B997-5B8C8448A2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11962" y="3816229"/>
                <a:ext cx="1768930" cy="18121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Team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alignment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74" name="Title 1">
                <a:extLst>
                  <a:ext uri="{FF2B5EF4-FFF2-40B4-BE49-F238E27FC236}">
                    <a16:creationId xmlns:a16="http://schemas.microsoft.com/office/drawing/2014/main" id="{5CAF0F6B-08E9-168A-4333-778DD24328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8036" y="3816229"/>
                <a:ext cx="1768929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User</a:t>
                </a:r>
              </a:p>
            </p:txBody>
          </p:sp>
          <p:sp>
            <p:nvSpPr>
              <p:cNvPr id="187" name="Title 1">
                <a:extLst>
                  <a:ext uri="{FF2B5EF4-FFF2-40B4-BE49-F238E27FC236}">
                    <a16:creationId xmlns:a16="http://schemas.microsoft.com/office/drawing/2014/main" id="{D321B12B-16B8-650F-6270-BAE89B2E43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6379" y="3816229"/>
                <a:ext cx="1902533" cy="18427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Container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89" name="Title 1">
                <a:extLst>
                  <a:ext uri="{FF2B5EF4-FFF2-40B4-BE49-F238E27FC236}">
                    <a16:creationId xmlns:a16="http://schemas.microsoft.com/office/drawing/2014/main" id="{A6DBFE8F-9333-F3FF-8278-D48F596AC87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4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Synergy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1" name="Title 1">
                <a:extLst>
                  <a:ext uri="{FF2B5EF4-FFF2-40B4-BE49-F238E27FC236}">
                    <a16:creationId xmlns:a16="http://schemas.microsoft.com/office/drawing/2014/main" id="{9BFE44D6-90B4-01BA-1B23-2A7C7A1FDC3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0796" y="3816228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Credit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card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3" name="Title 1">
                <a:extLst>
                  <a:ext uri="{FF2B5EF4-FFF2-40B4-BE49-F238E27FC236}">
                    <a16:creationId xmlns:a16="http://schemas.microsoft.com/office/drawing/2014/main" id="{81B86146-0808-905E-5E52-64FDE8190D2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58790" y="3816228"/>
                <a:ext cx="2055812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Customer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service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96" name="Title 1">
                <a:extLst>
                  <a:ext uri="{FF2B5EF4-FFF2-40B4-BE49-F238E27FC236}">
                    <a16:creationId xmlns:a16="http://schemas.microsoft.com/office/drawing/2014/main" id="{3B72891A-9C99-0ED7-2322-E631527962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6783" y="3813176"/>
                <a:ext cx="1897779" cy="18427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Gift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41" name="Title 1">
                <a:extLst>
                  <a:ext uri="{FF2B5EF4-FFF2-40B4-BE49-F238E27FC236}">
                    <a16:creationId xmlns:a16="http://schemas.microsoft.com/office/drawing/2014/main" id="{9FCE2A98-B21E-B811-4245-AEB877F5826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2" y="6854531"/>
                <a:ext cx="1903300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Tags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48" name="Title 1">
                <a:extLst>
                  <a:ext uri="{FF2B5EF4-FFF2-40B4-BE49-F238E27FC236}">
                    <a16:creationId xmlns:a16="http://schemas.microsoft.com/office/drawing/2014/main" id="{491CA015-0218-3929-2527-D1385ACFD62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1" y="9906384"/>
                <a:ext cx="167481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Strategy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play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52" name="Title 1">
                <a:extLst>
                  <a:ext uri="{FF2B5EF4-FFF2-40B4-BE49-F238E27FC236}">
                    <a16:creationId xmlns:a16="http://schemas.microsoft.com/office/drawing/2014/main" id="{936FDE48-3EC0-2B44-AEA8-4213477964C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21340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Time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55" name="Title 1">
                <a:extLst>
                  <a:ext uri="{FF2B5EF4-FFF2-40B4-BE49-F238E27FC236}">
                    <a16:creationId xmlns:a16="http://schemas.microsoft.com/office/drawing/2014/main" id="{BD7D6486-ECCD-5D9B-69FA-E0ED68FEF7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0922" y="12957291"/>
                <a:ext cx="205720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Spaceship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84" name="Title 1">
                <a:extLst>
                  <a:ext uri="{FF2B5EF4-FFF2-40B4-BE49-F238E27FC236}">
                    <a16:creationId xmlns:a16="http://schemas.microsoft.com/office/drawing/2014/main" id="{B45BF678-DB89-F80B-ABBA-23E20899AA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8037" y="6854531"/>
                <a:ext cx="1903300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Build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leadership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b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</a:b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and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culture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86" name="Title 1">
                <a:extLst>
                  <a:ext uri="{FF2B5EF4-FFF2-40B4-BE49-F238E27FC236}">
                    <a16:creationId xmlns:a16="http://schemas.microsoft.com/office/drawing/2014/main" id="{668AE992-42F9-D5F5-50F7-BABD10D608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152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Collaboration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88" name="Title 1">
                <a:extLst>
                  <a:ext uri="{FF2B5EF4-FFF2-40B4-BE49-F238E27FC236}">
                    <a16:creationId xmlns:a16="http://schemas.microsoft.com/office/drawing/2014/main" id="{2BFA9A21-2228-34F4-FE9A-869AD47569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3581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Identity trust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assessment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0" name="Title 1">
                <a:extLst>
                  <a:ext uri="{FF2B5EF4-FFF2-40B4-BE49-F238E27FC236}">
                    <a16:creationId xmlns:a16="http://schemas.microsoft.com/office/drawing/2014/main" id="{5B5FEBE0-0BD8-50D6-34C0-AF26DBD1444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2" y="6854531"/>
                <a:ext cx="1903707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Security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as a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service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2" name="Title 1">
                <a:extLst>
                  <a:ext uri="{FF2B5EF4-FFF2-40B4-BE49-F238E27FC236}">
                    <a16:creationId xmlns:a16="http://schemas.microsoft.com/office/drawing/2014/main" id="{3C68A4C7-101A-3ECF-F12C-94879F0DFF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4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Innovate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4" name="Title 1">
                <a:extLst>
                  <a:ext uri="{FF2B5EF4-FFF2-40B4-BE49-F238E27FC236}">
                    <a16:creationId xmlns:a16="http://schemas.microsoft.com/office/drawing/2014/main" id="{9A7B8E47-5701-ABB1-8BBC-41AC293A42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5" y="6854530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Presenter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296" name="Title 1">
                <a:extLst>
                  <a:ext uri="{FF2B5EF4-FFF2-40B4-BE49-F238E27FC236}">
                    <a16:creationId xmlns:a16="http://schemas.microsoft.com/office/drawing/2014/main" id="{C2E2261C-9B0E-BA94-E816-AC117F3CB6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7644" y="9906385"/>
                <a:ext cx="1674811" cy="18732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Automobile</a:t>
                </a:r>
              </a:p>
            </p:txBody>
          </p:sp>
          <p:sp>
            <p:nvSpPr>
              <p:cNvPr id="298" name="Title 1">
                <a:extLst>
                  <a:ext uri="{FF2B5EF4-FFF2-40B4-BE49-F238E27FC236}">
                    <a16:creationId xmlns:a16="http://schemas.microsoft.com/office/drawing/2014/main" id="{869FC960-FED8-C445-42E4-98325094D2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2902" y="9906385"/>
                <a:ext cx="2055812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Airplane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1" name="Title 1">
                <a:extLst>
                  <a:ext uri="{FF2B5EF4-FFF2-40B4-BE49-F238E27FC236}">
                    <a16:creationId xmlns:a16="http://schemas.microsoft.com/office/drawing/2014/main" id="{A46B684C-2910-EB41-5FE3-BF4D609CC4D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3" y="9906385"/>
                <a:ext cx="2467481" cy="1873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Calendar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3" name="Title 1">
                <a:extLst>
                  <a:ext uri="{FF2B5EF4-FFF2-40B4-BE49-F238E27FC236}">
                    <a16:creationId xmlns:a16="http://schemas.microsoft.com/office/drawing/2014/main" id="{42EFAD8C-DF3A-C8C9-4B2F-81C77CE20F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820" y="9906384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Target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5" name="Title 1">
                <a:extLst>
                  <a:ext uri="{FF2B5EF4-FFF2-40B4-BE49-F238E27FC236}">
                    <a16:creationId xmlns:a16="http://schemas.microsoft.com/office/drawing/2014/main" id="{5C300D2A-AE00-781C-3380-B7A9111AC5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7081" y="9906385"/>
                <a:ext cx="1811785" cy="17682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Summit</a:t>
                </a:r>
              </a:p>
            </p:txBody>
          </p:sp>
          <p:sp>
            <p:nvSpPr>
              <p:cNvPr id="307" name="Title 1">
                <a:extLst>
                  <a:ext uri="{FF2B5EF4-FFF2-40B4-BE49-F238E27FC236}">
                    <a16:creationId xmlns:a16="http://schemas.microsoft.com/office/drawing/2014/main" id="{4517C1AF-5FCF-3D4F-44D2-3872A5D8CB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6547" y="12957291"/>
                <a:ext cx="1812319" cy="19119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Train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09" name="Title 1">
                <a:extLst>
                  <a:ext uri="{FF2B5EF4-FFF2-40B4-BE49-F238E27FC236}">
                    <a16:creationId xmlns:a16="http://schemas.microsoft.com/office/drawing/2014/main" id="{BD1E78FB-774D-8D1D-93FC-BD0B35609E3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603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Deliver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insights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1" name="Title 1">
                <a:extLst>
                  <a:ext uri="{FF2B5EF4-FFF2-40B4-BE49-F238E27FC236}">
                    <a16:creationId xmlns:a16="http://schemas.microsoft.com/office/drawing/2014/main" id="{6D20D456-39C5-6650-A0EC-5CD12ED2C3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6099" y="12957291"/>
                <a:ext cx="1809958" cy="17609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Dialogue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3" name="Title 1">
                <a:extLst>
                  <a:ext uri="{FF2B5EF4-FFF2-40B4-BE49-F238E27FC236}">
                    <a16:creationId xmlns:a16="http://schemas.microsoft.com/office/drawing/2014/main" id="{7D1BC435-C8C4-362D-CBE8-0B8A7ABCFE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2793" y="12957291"/>
                <a:ext cx="1906715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Retrieve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and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rank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5" name="Title 1">
                <a:extLst>
                  <a:ext uri="{FF2B5EF4-FFF2-40B4-BE49-F238E27FC236}">
                    <a16:creationId xmlns:a16="http://schemas.microsoft.com/office/drawing/2014/main" id="{A2D98E75-28DC-37DF-1EE4-70F725EDCA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3" y="12957291"/>
                <a:ext cx="1655071" cy="19118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Vision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17" name="Title 1">
                <a:extLst>
                  <a:ext uri="{FF2B5EF4-FFF2-40B4-BE49-F238E27FC236}">
                    <a16:creationId xmlns:a16="http://schemas.microsoft.com/office/drawing/2014/main" id="{DCD73421-4C4B-598A-EDAB-60291D9DFD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4469" y="12957291"/>
                <a:ext cx="1482648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Cloudy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8" name="Title 1">
                <a:extLst>
                  <a:ext uri="{FF2B5EF4-FFF2-40B4-BE49-F238E27FC236}">
                    <a16:creationId xmlns:a16="http://schemas.microsoft.com/office/drawing/2014/main" id="{5C17131B-1BE4-BAB0-AD4E-6EA96C08DA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5603" y="10860539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Watson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DC84B3D8-D63B-1211-DC6E-2CD37D92D2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16379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Red</a:t>
                </a:r>
                <a:r>
                  <a:rPr lang="sk-SK" sz="1400" kern="0" dirty="0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 </a:t>
                </a:r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Hat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0" name="Title 1">
                <a:extLst>
                  <a:ext uri="{FF2B5EF4-FFF2-40B4-BE49-F238E27FC236}">
                    <a16:creationId xmlns:a16="http://schemas.microsoft.com/office/drawing/2014/main" id="{D9931A7E-D9B8-BA4E-BED2-3C5A9642F2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68037" y="4760428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Security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1F122C5A-FAF6-C9E2-91EE-053D7ADEC2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0314" y="4760428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Strategy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5" name="Title 1">
                <a:extLst>
                  <a:ext uri="{FF2B5EF4-FFF2-40B4-BE49-F238E27FC236}">
                    <a16:creationId xmlns:a16="http://schemas.microsoft.com/office/drawing/2014/main" id="{A63E7D28-5B6E-6720-6D6E-59483E64F73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62993" y="7812363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Time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3" name="Title 1">
                <a:extLst>
                  <a:ext uri="{FF2B5EF4-FFF2-40B4-BE49-F238E27FC236}">
                    <a16:creationId xmlns:a16="http://schemas.microsoft.com/office/drawing/2014/main" id="{1475B53D-2FB0-A6A5-66AA-97B7D28FDD0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810796" y="1719072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Retail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4A45B19D-BD59-8137-E933-0F829AE7886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2902" y="7812363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Transportation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  <p:sp>
            <p:nvSpPr>
              <p:cNvPr id="14" name="Title 1">
                <a:extLst>
                  <a:ext uri="{FF2B5EF4-FFF2-40B4-BE49-F238E27FC236}">
                    <a16:creationId xmlns:a16="http://schemas.microsoft.com/office/drawing/2014/main" id="{43FC24D6-8BE2-6EE9-14E4-8A87FBBCE9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04469" y="10860539"/>
                <a:ext cx="2463801" cy="18732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/>
              <a:lstStyle>
                <a:lvl1pPr marL="0" marR="0" indent="0" algn="l" defTabSz="2438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b="0" i="0" u="none" strike="noStrike" cap="none" spc="0" baseline="0">
                    <a:solidFill>
                      <a:schemeClr val="tx2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1pPr>
                <a:lvl2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2pPr>
                <a:lvl3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3pPr>
                <a:lvl4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4pPr>
                <a:lvl5pPr marL="0" marR="0" indent="0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5pPr>
                <a:lvl6pPr marL="0" marR="0" indent="362568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6pPr>
                <a:lvl7pPr marL="0" marR="0" indent="725139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7pPr>
                <a:lvl8pPr marL="0" marR="0" indent="108770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8pPr>
                <a:lvl9pPr marL="0" marR="0" indent="1450276" algn="l" defTabSz="24384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400" b="0" i="0" u="none" strike="noStrike" cap="none" spc="0" baseline="0">
                    <a:solidFill>
                      <a:srgbClr val="000000"/>
                    </a:solidFill>
                    <a:uFillTx/>
                    <a:latin typeface="+mj-lt"/>
                    <a:ea typeface="+mj-ea"/>
                    <a:cs typeface="+mj-cs"/>
                    <a:sym typeface="IBM Plex Sans Light"/>
                  </a:defRPr>
                </a:lvl9pPr>
              </a:lstStyle>
              <a:p>
                <a:r>
                  <a:rPr lang="sk-SK" sz="1400" kern="0" dirty="0" err="1">
                    <a:solidFill>
                      <a:srgbClr val="6F6F6F"/>
                    </a:solidFill>
                    <a:latin typeface="IBM Plex Sans" panose="020B0503050203000203" pitchFamily="34" charset="0"/>
                  </a:rPr>
                  <a:t>Weather</a:t>
                </a:r>
                <a:endParaRPr lang="sk-SK" sz="1400" kern="0" dirty="0">
                  <a:solidFill>
                    <a:srgbClr val="6F6F6F"/>
                  </a:solidFill>
                  <a:latin typeface="IBM Plex Sans" panose="020B0503050203000203" pitchFamily="34" charset="0"/>
                </a:endParaRPr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1C7B50D-214F-6F93-1D0A-6E54CBBE44A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77850" y="7620288"/>
              <a:ext cx="23226713" cy="0"/>
            </a:xfrm>
            <a:prstGeom prst="line">
              <a:avLst/>
            </a:prstGeom>
            <a:ln w="12700">
              <a:solidFill>
                <a:srgbClr val="8D8D8D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0A7D1570-E7FB-659F-39AE-1DA5737F89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sk-SK" smtClean="0"/>
              <a:pPr/>
              <a:t>64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86667380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DA5FF-D363-EFCC-25D4-B2B55F8AF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1E2CA-58F2-5186-242B-9E5EDC132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4200" dirty="0"/>
              <a:t>YAML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A8DF7C-E30E-BAF2-C586-FD39EABB7A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7999"/>
            <a:ext cx="4946904" cy="9153525"/>
          </a:xfrm>
        </p:spPr>
        <p:txBody>
          <a:bodyPr/>
          <a:lstStyle/>
          <a:p>
            <a:r>
              <a:rPr lang="sk-SK" dirty="0" err="1"/>
              <a:t>Yet</a:t>
            </a:r>
            <a:r>
              <a:rPr lang="sk-SK" dirty="0"/>
              <a:t> </a:t>
            </a:r>
            <a:r>
              <a:rPr lang="sk-SK" dirty="0" err="1"/>
              <a:t>Another</a:t>
            </a:r>
            <a:r>
              <a:rPr lang="sk-SK" dirty="0"/>
              <a:t> </a:t>
            </a:r>
            <a:r>
              <a:rPr lang="sk-SK" dirty="0" err="1"/>
              <a:t>Markup</a:t>
            </a:r>
            <a:r>
              <a:rPr lang="sk-SK" dirty="0"/>
              <a:t> </a:t>
            </a:r>
            <a:r>
              <a:rPr lang="sk-SK" dirty="0" err="1"/>
              <a:t>Language</a:t>
            </a:r>
            <a:endParaRPr lang="sk-SK" dirty="0"/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E6A8E7-E393-4096-9804-F0A8342D58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Pôvodne vytvorený pre vývoj jadra </a:t>
            </a:r>
            <a:r>
              <a:rPr lang="sk-SK" dirty="0" err="1"/>
              <a:t>linuxu</a:t>
            </a:r>
            <a:endParaRPr lang="sk-SK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Uľahčuje spoluprácu pri vývoji aplikácie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Efektívne ukladá históriu zmien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Uľahčuje vykonávanie “</a:t>
            </a:r>
            <a:r>
              <a:rPr lang="sk-SK" dirty="0" err="1"/>
              <a:t>Code</a:t>
            </a:r>
            <a:r>
              <a:rPr lang="sk-SK" dirty="0"/>
              <a:t> </a:t>
            </a:r>
            <a:r>
              <a:rPr lang="sk-SK" dirty="0" err="1"/>
              <a:t>Reviews</a:t>
            </a:r>
            <a:r>
              <a:rPr lang="sk-SK" dirty="0"/>
              <a:t>“ a tým pomáha zlepšovať kvalitu kódu</a:t>
            </a:r>
          </a:p>
          <a:p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347D92-6F69-22F4-2C12-D7F7C324F4C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2422" y="1282382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A55668C-44DD-226F-0F62-E24CE016CB9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121071085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8BEAB-CF8A-4123-BADE-4713C9178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73626-9077-F293-95A2-42D26829A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384048"/>
            <a:ext cx="11036491" cy="2663825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</a:t>
            </a:r>
            <a:r>
              <a:rPr lang="sk-SK" dirty="0" err="1"/>
              <a:t>Tech</a:t>
            </a:r>
            <a:r>
              <a:rPr lang="sk-SK" dirty="0"/>
              <a:t> </a:t>
            </a:r>
            <a:r>
              <a:rPr lang="sk-SK" dirty="0" err="1"/>
              <a:t>Stack</a:t>
            </a:r>
            <a:endParaRPr lang="sk-SK" dirty="0"/>
          </a:p>
        </p:txBody>
      </p:sp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CA751AAA-BECE-BE49-E687-0B0AC95651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541592" y="12951538"/>
            <a:ext cx="270908" cy="246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sk-SK" smtClean="0"/>
              <a:pPr/>
              <a:t>8</a:t>
            </a:fld>
            <a:endParaRPr lang="sk-SK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8943E145-50CE-542F-DD8A-C2EAA5864DE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00" y="12816000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</p:spTree>
    <p:extLst>
      <p:ext uri="{BB962C8B-B14F-4D97-AF65-F5344CB8AC3E}">
        <p14:creationId xmlns:p14="http://schemas.microsoft.com/office/powerpoint/2010/main" val="13323861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67583-D026-6B52-A2E8-D572B9838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9F34E-22B7-68FC-F07A-0E86EF430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4200" dirty="0"/>
              <a:t>Git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F9034C-23F6-0513-32E6-02A3D37205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00" y="3047999"/>
            <a:ext cx="4946904" cy="9153525"/>
          </a:xfrm>
        </p:spPr>
        <p:txBody>
          <a:bodyPr/>
          <a:lstStyle/>
          <a:p>
            <a:r>
              <a:rPr lang="sk-SK" dirty="0"/>
              <a:t>Distribuovaný systém riadenia verzií</a:t>
            </a:r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F7A550-C70A-0EB2-91EA-9B0D04AC21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0675" y="3047999"/>
            <a:ext cx="4951413" cy="915352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Pôvodne vytvorený pre vývoj jadra </a:t>
            </a:r>
            <a:r>
              <a:rPr lang="sk-SK" dirty="0" err="1"/>
              <a:t>linuxu</a:t>
            </a:r>
            <a:endParaRPr lang="sk-SK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Uľahčuje spoluprácu pri vývoji aplikácie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Efektívne ukladá históriu zmien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dirty="0"/>
              <a:t>Uľahčuje vykonávanie “</a:t>
            </a:r>
            <a:r>
              <a:rPr lang="sk-SK" dirty="0" err="1"/>
              <a:t>Code</a:t>
            </a:r>
            <a:r>
              <a:rPr lang="sk-SK" dirty="0"/>
              <a:t> </a:t>
            </a:r>
            <a:r>
              <a:rPr lang="sk-SK" dirty="0" err="1"/>
              <a:t>Reviews</a:t>
            </a:r>
            <a:r>
              <a:rPr lang="sk-SK" dirty="0"/>
              <a:t>“ a tým pomáha zlepšovať kvalitu kódu</a:t>
            </a:r>
          </a:p>
          <a:p>
            <a:endParaRPr lang="sk-SK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F5508-2C8B-665D-FE15-E4FD9A566B0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82422" y="12823825"/>
            <a:ext cx="4956176" cy="381000"/>
          </a:xfrm>
        </p:spPr>
        <p:txBody>
          <a:bodyPr/>
          <a:lstStyle/>
          <a:p>
            <a:r>
              <a:rPr lang="sk-SK" dirty="0" err="1"/>
              <a:t>GitOps</a:t>
            </a:r>
            <a:r>
              <a:rPr lang="sk-SK" dirty="0"/>
              <a:t> Workshop, MV SR</a:t>
            </a:r>
          </a:p>
        </p:txBody>
      </p:sp>
      <p:pic>
        <p:nvPicPr>
          <p:cNvPr id="23" name="Picture Placeholder 22" descr="A close up of a logo&#10;&#10;AI-generated content may be incorrect.">
            <a:extLst>
              <a:ext uri="{FF2B5EF4-FFF2-40B4-BE49-F238E27FC236}">
                <a16:creationId xmlns:a16="http://schemas.microsoft.com/office/drawing/2014/main" id="{550B42FA-5A1A-46F1-5B12-9B4BA76C5EA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2765089" y="5323958"/>
            <a:ext cx="11046086" cy="4612523"/>
          </a:xfrm>
          <a:noFill/>
        </p:spPr>
      </p:pic>
    </p:spTree>
    <p:extLst>
      <p:ext uri="{BB962C8B-B14F-4D97-AF65-F5344CB8AC3E}">
        <p14:creationId xmlns:p14="http://schemas.microsoft.com/office/powerpoint/2010/main" val="125713036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1730368918050" id="{31DF0289-1028-6943-A020-36845773A867}" vid="{420903E5-FF27-9C4D-AB14-78ABBED49DF3}"/>
    </a:ext>
  </a:extLst>
</a:theme>
</file>

<file path=ppt/theme/theme2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ppt/theme/theme3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ox_x003a_02_PublishedAssets xmlns="583b3768-e370-44a4-8037-087c689a0545">
      <Url>https://ibm.box.com/s/zojjyxami5ot987ficfrh8iugmwo23b4</Url>
      <Description>Plex Embed v2.0</Description>
    </Box_x003a_02_PublishedAssets>
    <Completefilename xmlns="583b3768-e370-44a4-8037-087c689a0545">IBM_presentation_template_v_2_0_Plex_embed</Completefilename>
    <BoxLink xmlns="583b3768-e370-44a4-8037-087c689a0545">
      <Url>https://ibm.box.com/s/2kogrzdi4aedyxfhp9i870tyz9derbwg</Url>
      <Description>Plex Embed v2.0 Backup</Description>
    </BoxLink>
    <Order0 xmlns="583b3768-e370-44a4-8037-087c689a0545">1</Order0>
    <Thumbnail xmlns="583b3768-e370-44a4-8037-087c689a054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694EF421EE7B4987B547F22F2A1DA3" ma:contentTypeVersion="8" ma:contentTypeDescription="Create a new document." ma:contentTypeScope="" ma:versionID="e3fd817475d01017a64616e760ff69ca">
  <xsd:schema xmlns:xsd="http://www.w3.org/2001/XMLSchema" xmlns:xs="http://www.w3.org/2001/XMLSchema" xmlns:p="http://schemas.microsoft.com/office/2006/metadata/properties" xmlns:ns2="583b3768-e370-44a4-8037-087c689a0545" targetNamespace="http://schemas.microsoft.com/office/2006/metadata/properties" ma:root="true" ma:fieldsID="30fb6e060836472f64f635eae5cc7aed" ns2:_="">
    <xsd:import namespace="583b3768-e370-44a4-8037-087c689a0545"/>
    <xsd:element name="properties">
      <xsd:complexType>
        <xsd:sequence>
          <xsd:element name="documentManagement">
            <xsd:complexType>
              <xsd:all>
                <xsd:element ref="ns2:Completefilename" minOccurs="0"/>
                <xsd:element ref="ns2:BoxLink" minOccurs="0"/>
                <xsd:element ref="ns2:Box_x003a_02_PublishedAssets" minOccurs="0"/>
                <xsd:element ref="ns2:Order0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Thumbnai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3b3768-e370-44a4-8037-087c689a0545" elementFormDefault="qualified">
    <xsd:import namespace="http://schemas.microsoft.com/office/2006/documentManagement/types"/>
    <xsd:import namespace="http://schemas.microsoft.com/office/infopath/2007/PartnerControls"/>
    <xsd:element name="Completefilename" ma:index="8" nillable="true" ma:displayName="Complete file name" ma:description="file name of Box counterpart" ma:format="Dropdown" ma:internalName="Completefilename">
      <xsd:simpleType>
        <xsd:restriction base="dms:Text">
          <xsd:maxLength value="255"/>
        </xsd:restriction>
      </xsd:simpleType>
    </xsd:element>
    <xsd:element name="BoxLink" ma:index="9" nillable="true" ma:displayName="Box: 01_Projects" ma:description="Link to Box counterpart for production updates" ma:format="Hyperlink" ma:internalName="Box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Box_x003a_02_PublishedAssets" ma:index="10" nillable="true" ma:displayName="Box: 02_PubAssets" ma:description="Link to files counterpart in published assets folder in Box" ma:format="Hyperlink" ma:internalName="Box_x003a_02_PublishedAssets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Order0" ma:index="11" nillable="true" ma:displayName="Sort order" ma:description="Sequence and order files should appear on template library view" ma:format="Dropdown" ma:internalName="Order0" ma:percentage="FALSE">
      <xsd:simpleType>
        <xsd:restriction base="dms:Number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Thumbnail" ma:index="15" nillable="true" ma:displayName="Thumbnail" ma:format="Thumbnail" ma:internalName="Thumbnail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3798F27-E6E4-4ACB-B27D-44B603BA1245}">
  <ds:schemaRefs>
    <ds:schemaRef ds:uri="http://schemas.microsoft.com/office/2006/metadata/properties"/>
    <ds:schemaRef ds:uri="http://schemas.microsoft.com/office/infopath/2007/PartnerControls"/>
    <ds:schemaRef ds:uri="583b3768-e370-44a4-8037-087c689a0545"/>
  </ds:schemaRefs>
</ds:datastoreItem>
</file>

<file path=customXml/itemProps2.xml><?xml version="1.0" encoding="utf-8"?>
<ds:datastoreItem xmlns:ds="http://schemas.openxmlformats.org/officeDocument/2006/customXml" ds:itemID="{C7466BDD-CE65-46C2-BF13-E8D466B07A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83b3768-e370-44a4-8037-087c689a05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1251C0-D336-4ADE-9149-489DC5DF06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IBM presentation template</Template>
  <TotalTime>2518</TotalTime>
  <Words>8252</Words>
  <Application>Microsoft Macintosh PowerPoint</Application>
  <PresentationFormat>Custom</PresentationFormat>
  <Paragraphs>925</Paragraphs>
  <Slides>64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1" baseType="lpstr">
      <vt:lpstr>IBM Plex Sans ExtLt</vt:lpstr>
      <vt:lpstr>IBM Plex Sans Light</vt:lpstr>
      <vt:lpstr>IBM Plex Sans Medm</vt:lpstr>
      <vt:lpstr>Wingdings</vt:lpstr>
      <vt:lpstr>IBM Plex Sans</vt:lpstr>
      <vt:lpstr>Arial</vt:lpstr>
      <vt:lpstr>IBM presentation template</vt:lpstr>
      <vt:lpstr>GitOps Workshop MV SR</vt:lpstr>
      <vt:lpstr>Martin Kubo Application Developer</vt:lpstr>
      <vt:lpstr>Obsah</vt:lpstr>
      <vt:lpstr>Čo je to GitOps?</vt:lpstr>
      <vt:lpstr>Stručná história nasadzovania aplikácií</vt:lpstr>
      <vt:lpstr>PowerPoint Presentation</vt:lpstr>
      <vt:lpstr>YAML</vt:lpstr>
      <vt:lpstr>GitOps Tech Stack</vt:lpstr>
      <vt:lpstr>Git</vt:lpstr>
      <vt:lpstr>Docker (Podman)</vt:lpstr>
      <vt:lpstr>Kubernetes</vt:lpstr>
      <vt:lpstr>Helm</vt:lpstr>
      <vt:lpstr>Tekton</vt:lpstr>
      <vt:lpstr>ArgoCD</vt:lpstr>
      <vt:lpstr>OpenShift</vt:lpstr>
      <vt:lpstr>PowerPoint Presentation</vt:lpstr>
      <vt:lpstr>168pt Go  simple and big  if possible</vt:lpstr>
      <vt:lpstr>28/36/42pt headline,  5 lines maximum, sentence case</vt:lpstr>
      <vt:lpstr>28/36/42pt headline,  5 lines maximum, sentence case</vt:lpstr>
      <vt:lpstr>+000M</vt:lpstr>
      <vt:lpstr>28/36/42pt headline,  5 lines maximum, sentence case</vt:lpstr>
      <vt:lpstr>28/36/42pt headline, 3 lines maximum, sentence case</vt:lpstr>
      <vt:lpstr>28/36/42pt headline, 3 lines maximum, sentence case</vt:lpstr>
      <vt:lpstr>28/36/42pt headline, 5 lines maximum, sentence case</vt:lpstr>
      <vt:lpstr>24/28pt, 2 lines maximum, sentence case</vt:lpstr>
      <vt:lpstr>42/68pt</vt:lpstr>
      <vt:lpstr>42/68pt</vt:lpstr>
      <vt:lpstr>68/84pt headline, 3 lines maximum, sentence case</vt:lpstr>
      <vt:lpstr>28/36/42pt headline,  5 lines maximum, sentence case</vt:lpstr>
      <vt:lpstr>68/84pt headline, 3 lines maximum, sentence case</vt:lpstr>
      <vt:lpstr>68/84pt headline, 3 lines maximum, sentence case</vt:lpstr>
      <vt:lpstr>28/36/42pt headline, 5 lines maximum, sentence case</vt:lpstr>
      <vt:lpstr>28/36/42pt headline, 5 lines maximum, sentence case</vt:lpstr>
      <vt:lpstr>42/68pt </vt:lpstr>
      <vt:lpstr>PowerPoint Presentation</vt:lpstr>
      <vt:lpstr>28/36/42pt headline,  5 lines maximum,  sentence case</vt:lpstr>
      <vt:lpstr>28/36/42pt headline,  5 lines maximum, sentence case</vt:lpstr>
      <vt:lpstr>68/84pt headline, 3 lines maximum, sentence case</vt:lpstr>
      <vt:lpstr>68/84pt headline, 3 lines maximum, sentence case</vt:lpstr>
      <vt:lpstr>PowerPoint Presentation</vt:lpstr>
      <vt:lpstr>PowerPoint Presentation</vt:lpstr>
      <vt:lpstr>68/84pt headline, 3 lines maximum, sentence case</vt:lpstr>
      <vt:lpstr>68/84pt headline, 3 lines maximum, sentence case</vt:lpstr>
      <vt:lpstr>28/36/42pt headline, 5 lines maximum, sentence case</vt:lpstr>
      <vt:lpstr>28/36/42pt headline, 5 lines maximum, sentence case</vt:lpstr>
      <vt:lpstr>28/36/42pt headline, 5 lines maximum, sentence case</vt:lpstr>
      <vt:lpstr>68/84pt headline</vt:lpstr>
      <vt:lpstr>28/36/42pt headline,  3 lines maximum, sentence case</vt:lpstr>
      <vt:lpstr>28/36/42pt headline, 3 lines maximum, sentence case</vt:lpstr>
      <vt:lpstr>28/36/42pt headline, 3 lines maximum, sentence case</vt:lpstr>
      <vt:lpstr>28/36/42pt headline, 3 lines maximum, sentence case</vt:lpstr>
      <vt:lpstr>PowerPoint Presentation</vt:lpstr>
      <vt:lpstr>PowerPoint Presentation</vt:lpstr>
      <vt:lpstr>28/36/42pt headline, 2 lines maximum, sentence case </vt:lpstr>
      <vt:lpstr>28/36/42pt headline, 5 lines maximum, sentence case </vt:lpstr>
      <vt:lpstr>28/36/42pt headline, 5 lines maximum, sentence case</vt:lpstr>
      <vt:lpstr>PowerPoint Presentation</vt:lpstr>
      <vt:lpstr>PowerPoint Presentation</vt:lpstr>
      <vt:lpstr>Pictograms—Blue 60</vt:lpstr>
      <vt:lpstr>Pictograms—Blue 60</vt:lpstr>
      <vt:lpstr>Pictograms—Blue 60</vt:lpstr>
      <vt:lpstr>Pictograms—Blue 60</vt:lpstr>
      <vt:lpstr>Pictograms—Blue 60</vt:lpstr>
      <vt:lpstr>Pictograms—Blue 60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Martin Kubo</dc:creator>
  <cp:keywords/>
  <dc:description/>
  <cp:lastModifiedBy>Martin Kubo</cp:lastModifiedBy>
  <cp:revision>2</cp:revision>
  <cp:lastPrinted>2019-04-25T15:14:05Z</cp:lastPrinted>
  <dcterms:created xsi:type="dcterms:W3CDTF">2025-11-21T07:06:17Z</dcterms:created>
  <dcterms:modified xsi:type="dcterms:W3CDTF">2025-11-24T18:39:33Z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0x01010031694EF421EE7B4987B547F22F2A1DA3</vt:lpwstr>
  </property>
</Properties>
</file>

<file path=docProps/thumbnail.jpeg>
</file>